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54" r:id="rId3"/>
    <p:sldId id="369" r:id="rId4"/>
    <p:sldId id="440" r:id="rId5"/>
    <p:sldId id="451" r:id="rId6"/>
    <p:sldId id="467" r:id="rId7"/>
    <p:sldId id="468" r:id="rId8"/>
    <p:sldId id="452" r:id="rId9"/>
    <p:sldId id="441" r:id="rId10"/>
    <p:sldId id="448" r:id="rId11"/>
    <p:sldId id="449" r:id="rId12"/>
    <p:sldId id="450" r:id="rId13"/>
    <p:sldId id="442" r:id="rId14"/>
    <p:sldId id="453" r:id="rId15"/>
    <p:sldId id="454" r:id="rId16"/>
    <p:sldId id="455" r:id="rId17"/>
    <p:sldId id="4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1756" autoAdjust="0"/>
  </p:normalViewPr>
  <p:slideViewPr>
    <p:cSldViewPr>
      <p:cViewPr varScale="1">
        <p:scale>
          <a:sx n="72" d="100"/>
          <a:sy n="72" d="100"/>
        </p:scale>
        <p:origin x="64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0321C-E28A-4837-B5FC-ECD5127AC56A}" type="datetimeFigureOut">
              <a:rPr lang="en-US" smtClean="0"/>
              <a:pPr/>
              <a:t>3/6/2022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D46E5-62DE-4DFE-AFCC-3DFB0D41FD45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3/6/2022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3/6/2022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3/6/2022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3/6/2022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3/6/2022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3/6/2022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3/6/2022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3/6/2022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3/6/2022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3/6/2022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3/6/2022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1F9F6-A8F5-44B6-B420-DC824A73DFDE}" type="datetimeFigureOut">
              <a:rPr lang="en-US" smtClean="0"/>
              <a:pPr/>
              <a:t>3/6/2022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28802"/>
            <a:ext cx="10363200" cy="1857388"/>
          </a:xfrm>
        </p:spPr>
        <p:txBody>
          <a:bodyPr>
            <a:noAutofit/>
          </a:bodyPr>
          <a:lstStyle/>
          <a:p>
            <a:r>
              <a:rPr lang="en-ZA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HUMAN REPRODUCTION  </a:t>
            </a: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CBB79-4FC3-48C7-956B-114D3E695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596" y="1357298"/>
            <a:ext cx="77153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2728" y="2143116"/>
            <a:ext cx="592935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67174" y="1500174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Human Ovum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2530" y="2071678"/>
            <a:ext cx="657229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flipH="1">
            <a:off x="1452530" y="142873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Internal structure of an Ovary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6264" y="2714620"/>
            <a:ext cx="409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Ovarian Cycle – 28 days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12" y="4000504"/>
            <a:ext cx="43577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38216" y="1142984"/>
            <a:ext cx="914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Female Hormones during the Ovarian Cycle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5736" y="22859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90" y="1928802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CFDED0C4-0652-4C36-B2B7-57D729BFD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034" y="2357430"/>
            <a:ext cx="7215238" cy="4357717"/>
          </a:xfrm>
        </p:spPr>
      </p:pic>
      <p:sp>
        <p:nvSpPr>
          <p:cNvPr id="8" name="TextBox 7"/>
          <p:cNvSpPr txBox="1"/>
          <p:nvPr/>
        </p:nvSpPr>
        <p:spPr>
          <a:xfrm>
            <a:off x="2024034" y="1357298"/>
            <a:ext cx="8986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Menstrual Cycle: The effect of Oestrogen and Progesterone on the Uterus every 28 days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666712" y="1643050"/>
            <a:ext cx="9001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20" y="2000240"/>
            <a:ext cx="76438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09588" y="1428736"/>
            <a:ext cx="950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Hormone Levels of the - 28 day - Menstrual Cycle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39338" y="5786454"/>
            <a:ext cx="2452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Biology </a:t>
            </a:r>
            <a:r>
              <a:rPr lang="en-ZA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LibreTexts</a:t>
            </a:r>
            <a:endParaRPr lang="en-ZA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738150" y="1142984"/>
            <a:ext cx="9929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8282" y="2214554"/>
            <a:ext cx="821537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95406" y="1571613"/>
            <a:ext cx="85011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Hormone Levels of the - 28 day - Menstrual Cycle</a:t>
            </a:r>
          </a:p>
          <a:p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9953652" y="6072206"/>
            <a:ext cx="2238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n-ZA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Ecyclopaedia</a:t>
            </a:r>
            <a:r>
              <a:rPr lang="en-ZA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Britannica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85728"/>
            <a:ext cx="8229600" cy="928694"/>
          </a:xfrm>
          <a:noFill/>
        </p:spPr>
        <p:txBody>
          <a:bodyPr>
            <a:no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1424" y="1300162"/>
            <a:ext cx="8756476" cy="4557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Points: Human Reproduction </a:t>
            </a:r>
          </a:p>
          <a:p>
            <a:pPr marL="0" indent="0">
              <a:buNone/>
            </a:pPr>
            <a:r>
              <a:rPr lang="en-ZA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Role of Meiosis, Fertilisation and Mitosis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Male System – Structure and Functions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Female System – Structure and Functions 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Gametogenesis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Diagrams of a Sperm cell and Ovum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Menstrual Cycle</a:t>
            </a:r>
          </a:p>
          <a:p>
            <a:pPr marL="0" indent="0">
              <a:buNone/>
            </a:pPr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85728"/>
            <a:ext cx="8229600" cy="928694"/>
          </a:xfrm>
          <a:noFill/>
        </p:spPr>
        <p:txBody>
          <a:bodyPr>
            <a:no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1424" y="1300162"/>
            <a:ext cx="8756476" cy="4557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Points: Human Reproduction </a:t>
            </a:r>
          </a:p>
          <a:p>
            <a:pPr marL="0" indent="0">
              <a:buNone/>
            </a:pPr>
            <a:r>
              <a:rPr lang="en-ZA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Role of Meiosis, Fertilisation and Mitosis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Male System – Structure and Functions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Female System – Structure and Functions 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Gametogenesis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Diagrams of a Sperm cell and Ovum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Menstrual Cycle</a:t>
            </a:r>
          </a:p>
          <a:p>
            <a:pPr marL="0" indent="0">
              <a:buNone/>
            </a:pPr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5752" y="1417638"/>
            <a:ext cx="85520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ZA" sz="2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1F72-9834-43FB-993E-144F2749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7BC94-D875-4108-8184-9F160448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20" y="1346934"/>
            <a:ext cx="7715304" cy="5236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72A7BA-5A96-4E83-A0AE-C363F03DC897}"/>
              </a:ext>
            </a:extLst>
          </p:cNvPr>
          <p:cNvSpPr txBox="1"/>
          <p:nvPr/>
        </p:nvSpPr>
        <p:spPr>
          <a:xfrm>
            <a:off x="9526170" y="6215082"/>
            <a:ext cx="266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Vectorstock.com</a:t>
            </a:r>
            <a:endParaRPr lang="en-ZA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3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4100" y="1870635"/>
            <a:ext cx="7000923" cy="44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52794" y="1285860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Male Reproductive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96462" y="6215082"/>
            <a:ext cx="1199367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From: </a:t>
            </a:r>
            <a:r>
              <a:rPr lang="en-ZA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BioNinja</a:t>
            </a:r>
            <a:endParaRPr lang="en-ZA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Male System  – What are the Functions of …? 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Testes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Epididymis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Vas Deferens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Seminal Vesicles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Prostate Gland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Cowper’s Gland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Urethra </a:t>
            </a:r>
          </a:p>
          <a:p>
            <a:pPr marL="0" indent="0">
              <a:buNone/>
            </a:pPr>
            <a:endParaRPr lang="en-Z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596" y="1643051"/>
            <a:ext cx="807249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4100" y="2000240"/>
            <a:ext cx="642942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95670" y="1357298"/>
            <a:ext cx="476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Human Sperm Cell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1127448" y="1139098"/>
            <a:ext cx="85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Female Reproductive System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DED0C4-0652-4C36-B2B7-57D729BFD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52" y="1810234"/>
            <a:ext cx="6572296" cy="457109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Female </a:t>
            </a: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  – What are the Functions of …? </a:t>
            </a:r>
          </a:p>
          <a:p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Ovaries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Fallopian Tubes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Uterus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Endometrium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Cervix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4082</TotalTime>
  <Words>227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HUMAN REPRODUCTION  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Investigation Skills</dc:title>
  <dc:creator>USER</dc:creator>
  <cp:lastModifiedBy>Chris Grobler</cp:lastModifiedBy>
  <cp:revision>375</cp:revision>
  <dcterms:created xsi:type="dcterms:W3CDTF">2020-11-10T18:41:53Z</dcterms:created>
  <dcterms:modified xsi:type="dcterms:W3CDTF">2022-03-06T05:30:56Z</dcterms:modified>
</cp:coreProperties>
</file>