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 u="sng" dirty="0" smtClean="0"/>
              <a:t>GRADE 12</a:t>
            </a:r>
            <a:br>
              <a:rPr lang="en-ZA" b="1" u="sng" dirty="0" smtClean="0"/>
            </a:br>
            <a:r>
              <a:rPr lang="en-ZA" b="1" u="sng" dirty="0" smtClean="0"/>
              <a:t>LESSON 1</a:t>
            </a:r>
            <a:endParaRPr lang="en-ZA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LEGISLATIONS </a:t>
            </a:r>
          </a:p>
          <a:p>
            <a:r>
              <a:rPr lang="en-Z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6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EMPLOYMENT EQUITY ACT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dirty="0" smtClean="0"/>
              <a:t>1.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main purpose of the Employment Equity Act (EEA),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of 1998.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	(8)</a:t>
            </a: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2. Suggest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practical ways in which businesses may comply with the Employment 	Equity Act, 1998 (Act 55 of 1998).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	(6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3 Justify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effectiveness of the Employment Equity Act (EEA), 1998 (Act 55 of </a:t>
            </a:r>
          </a:p>
          <a:p>
            <a:pPr marL="0" indent="0">
              <a:buNone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) on businesses.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346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EMPLOYMENT EQUITY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SPEEDY DRYCLEANERS (SD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Speedy Drycleaners advertised a vacant post for a receptionist in the newspaper.  People with disabilities were encourage to apply for this vacant position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Identify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the Act that was applied by Speedy Drycleaners.  Motivate your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by quoting form the scenario above. 	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			(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Evaluate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the impact of the Act, identified in QUESTION 26.1, on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Recommend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ways in which the business may comply with the Employment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Equity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Act (EEA), 1998 (Act 55 of 1998). 	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			(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8)	</a:t>
            </a:r>
          </a:p>
        </p:txBody>
      </p:sp>
    </p:spTree>
    <p:extLst>
      <p:ext uri="{BB962C8B-B14F-4D97-AF65-F5344CB8AC3E}">
        <p14:creationId xmlns:p14="http://schemas.microsoft.com/office/powerpoint/2010/main" val="176221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BASIC CONDITIONS OF EMPLOYMENT ACT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Outline/Describe/Explain/Discuss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of all EIGHT Acts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Discuss/Explain/Evaluate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(positives/ advantages and/or negatives/ disadvantages) of the Acts on businesses. 	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Analyse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(positives/advantages/ negatives/disadvantages) of the Acts on businesses. 	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Outline/Explain/Discuss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regarded as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discriminatory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by the Act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Outline/Explain/Discuss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/consequences for non-compliance. 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Suggest/Recommend ways in which businesses can comply with the Acts. </a:t>
            </a:r>
          </a:p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Outline the provisions of the BCEA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3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BASIC CONDITIONS OF EMPLOYMENT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provisions of the Basic Conditions of Employment Act (BCEA),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1997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(Act 75 of 1997) that </a:t>
            </a:r>
            <a:r>
              <a:rPr lang="en-Z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Kajav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Supermarket complied with in EACH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statement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below: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required to give due notice before they can end their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contracts. </a:t>
            </a:r>
            <a:endParaRPr lang="en-ZA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Kajav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Supermarket does not force its employees to work more than three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hours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per day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advised to produce a medical certificate if they are absent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for more than two consecutive days.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Kajav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Supermarket does not allow employees who are younger than 18 to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dangerous duties. 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(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56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BASIC CONDITIONS OF EMPLOYMENT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tabLst>
                <a:tab pos="450215" algn="l"/>
                <a:tab pos="5731510" algn="r"/>
              </a:tabLs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following provisions of the Basic Conditions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Employment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BCEA), 1997 (Act 75 of 1997).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0215" algn="l"/>
                <a:tab pos="5731510" algn="r"/>
              </a:tabLst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0215" algn="l"/>
                <a:tab pos="5731510" algn="r"/>
              </a:tabLst>
            </a:pP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Sick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	(2)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0215" algn="l"/>
                <a:tab pos="5731510" algn="r"/>
              </a:tabLst>
            </a:pP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 leave 	(2)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0215" algn="l"/>
                <a:tab pos="5731510" algn="r"/>
              </a:tabLst>
            </a:pP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Maternity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 	(2)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0215" algn="l"/>
                <a:tab pos="5731510" algn="r"/>
              </a:tabLst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250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BASIC CONDITIONS OF EMPLOYMENT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Discuss different types of leave as a provision of the Basic Conditions of Employment Act (75 of 1997). </a:t>
            </a:r>
            <a:r>
              <a:rPr lang="en-ZA" b="1" dirty="0"/>
              <a:t>	</a:t>
            </a:r>
            <a:r>
              <a:rPr lang="en-ZA" b="1" dirty="0" smtClean="0"/>
              <a:t>									</a:t>
            </a:r>
            <a:r>
              <a:rPr lang="en-ZA" dirty="0"/>
              <a:t>	(6</a:t>
            </a:r>
            <a:r>
              <a:rPr lang="en-ZA" dirty="0" smtClean="0"/>
              <a:t>)</a:t>
            </a:r>
            <a:endParaRPr lang="en-ZA" dirty="0"/>
          </a:p>
          <a:p>
            <a:r>
              <a:rPr lang="en-ZA" dirty="0"/>
              <a:t>33.	Evaluate the impact of the Basic Conditions of Employment Act, 1997 (Act 75 of 1997) on business operations. </a:t>
            </a:r>
            <a:r>
              <a:rPr lang="en-ZA" b="1" dirty="0"/>
              <a:t>	</a:t>
            </a:r>
            <a:r>
              <a:rPr lang="en-ZA" b="1" dirty="0" smtClean="0"/>
              <a:t>	</a:t>
            </a:r>
            <a:r>
              <a:rPr lang="en-ZA" dirty="0" smtClean="0"/>
              <a:t>						(</a:t>
            </a:r>
            <a:r>
              <a:rPr lang="en-ZA" dirty="0"/>
              <a:t>8</a:t>
            </a:r>
            <a:r>
              <a:rPr lang="en-ZA" dirty="0" smtClean="0"/>
              <a:t>)</a:t>
            </a:r>
          </a:p>
          <a:p>
            <a:r>
              <a:rPr lang="en-ZA" dirty="0"/>
              <a:t>Discuss termination of employment in compliance with the Basic Conditions of Employment Act (BCEA), 1997. </a:t>
            </a:r>
            <a:r>
              <a:rPr lang="en-ZA" b="1" dirty="0"/>
              <a:t>	</a:t>
            </a:r>
            <a:r>
              <a:rPr lang="en-ZA" b="1" dirty="0" smtClean="0"/>
              <a:t>				</a:t>
            </a:r>
            <a:r>
              <a:rPr lang="en-ZA" dirty="0"/>
              <a:t>	(6)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171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endParaRPr lang="en-ZA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8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SKILLS DEVELOPMENT ACT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2744"/>
            <a:ext cx="9601196" cy="34031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Outline/Describe/Explain/Discuss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of all EIGHT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Discuss/Explain/Evaluate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positives/ advantages and/or negatives/ disadvantages) of the Acts on businesses. 	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Analyse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(positives/advantages/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negatives/disadvantages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) of the Acts on businesses. 	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Outline/Explain/Discuss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regarded as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discriminatory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Act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Outline/Explain/Discuss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/consequences for non-compliance. 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Suggest/Recommend ways in which businesses can comply with the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862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SKILLS DEVELOPMENT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THULANE TRADERS (TT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Thulane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Traders employs 50 workers who are responsible for producing its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 All employees are expected to produce quality products, although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young employees are given the opportunity to learn new skills.  Female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are excluded from attending training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3.1 Name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Act that makes provision for employees to improve their work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		(1)</a:t>
            </a:r>
          </a:p>
          <a:p>
            <a:pPr marL="0" indent="0">
              <a:buNone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3.2 Quote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actions in the scenario above that may be regarded as discriminatory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this particular Act. 	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		(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083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SKILLS DEVELOPMENT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5731510" algn="r"/>
              </a:tabLs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Outline/ Explain/Discuss the </a:t>
            </a:r>
            <a:r>
              <a:rPr lang="en-ZA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ZA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SETA's. 	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5731510" algn="r"/>
              </a:tabLs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 SETA's are </a:t>
            </a:r>
            <a:r>
              <a:rPr lang="en-ZA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5731510" algn="r"/>
              </a:tabLs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Define/Elaborate on the meaning of </a:t>
            </a:r>
            <a:r>
              <a:rPr lang="en-ZA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learnerships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70510" algn="l"/>
                <a:tab pos="5731510" algn="r"/>
              </a:tabLst>
            </a:pP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National Skills Development Strategy and the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Development Strategy (i.e. Sector Education and </a:t>
            </a:r>
            <a:r>
              <a:rPr lang="en-ZA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Authorities). 	</a:t>
            </a: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  <a:tab pos="5731510" algn="r"/>
              </a:tabLst>
            </a:pPr>
            <a:endParaRPr lang="en-Z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25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SKILLS DEVELOPMENT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1.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Outline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role of SETA’s in supporting the Skills Development Act, 1998 	(97 of 1998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2.	Name FOUR ways in which SETAs can be funded. 	(4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Differentiate between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National Skills Development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the Human Resources Development Strategy.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	(8)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924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LABOUR RELATIONS ACT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Outline/Describe/Explain/Discuss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of all EIGHT Acts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Discuss/Explain/Evaluate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(positives/ advantages and/or negatives/ disadvantages) of the Acts on businesses. 	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Analyse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(positives/advantages/ negatives/disadvantages) of the Acts on businesses. 	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Outline/Explain/Discuss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regarded as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discriminatory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by the Act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Outline/Explain/Discuss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/consequences for non-compliance. 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Suggest/Recommend ways in which businesses can comply with the Acts. 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rights of employers and employees in terms of the LRA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434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LABOUR RELATIONS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AFROSHINE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PRINTERS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Lebo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Sebitso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the owner of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Afroshine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Printers, dismissed Joyce, one of his employees due to her frequent late coming without giving her the opportunity to explain her situation.  Employees are not allowed to participate in picketing.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1.1 Quote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any TWO actions from the scenario regarded as discriminatory by the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Labour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Relations Act, 1995 (Act 66 of 1995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).											(2)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	Name TWO penalties that may be imposed on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Afroshine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Printers for not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complying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with the Labour Relations Act, 1995 (Act 66 of 1995). 	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								(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742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LABOUR RELATIONS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en-ZA" dirty="0" smtClean="0"/>
              <a:t>Outline </a:t>
            </a:r>
            <a:r>
              <a:rPr lang="en-ZA" dirty="0"/>
              <a:t>the purpose of the Labour Relations Act (LRA), 1995 </a:t>
            </a:r>
            <a:r>
              <a:rPr lang="en-ZA" dirty="0" smtClean="0"/>
              <a:t>(</a:t>
            </a:r>
            <a:r>
              <a:rPr lang="en-ZA" dirty="0"/>
              <a:t>Act 66 of 1995). </a:t>
            </a:r>
            <a:r>
              <a:rPr lang="en-ZA" b="1" dirty="0"/>
              <a:t>	</a:t>
            </a:r>
            <a:r>
              <a:rPr lang="en-ZA" b="1" dirty="0" smtClean="0"/>
              <a:t>																</a:t>
            </a:r>
            <a:r>
              <a:rPr lang="en-ZA" dirty="0" smtClean="0"/>
              <a:t>(</a:t>
            </a:r>
            <a:r>
              <a:rPr lang="en-ZA" dirty="0"/>
              <a:t>8</a:t>
            </a:r>
            <a:r>
              <a:rPr lang="en-ZA" dirty="0" smtClean="0"/>
              <a:t>)</a:t>
            </a:r>
          </a:p>
          <a:p>
            <a:pPr marL="457200" indent="-457200">
              <a:buAutoNum type="arabicPeriod" startAt="2"/>
            </a:pPr>
            <a:r>
              <a:rPr lang="en-ZA" dirty="0" smtClean="0"/>
              <a:t>Analyse the impact of the Labour Relations Act on businesses 		(8)</a:t>
            </a:r>
          </a:p>
          <a:p>
            <a:pPr marL="457200" indent="-457200">
              <a:buAutoNum type="arabicPeriod" startAt="2"/>
            </a:pPr>
            <a:r>
              <a:rPr lang="en-ZA" dirty="0" smtClean="0"/>
              <a:t>Outline the rights of the employers and employees according to the Labour Relations Act.															(8)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650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EMPLOYMENT EQUITY ACT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Outline/Describe/Explain/Discuss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of all EIGHT Acts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Discuss/Explain/Evaluate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(positives/ advantages and/or negatives/ disadvantages) of the Acts on businesses. 	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Analyse the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(positives/advantages/ negatives/disadvantages) of the Acts on businesses. 	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Outline/Explain/Discuss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regarded as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discriminatory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by the Act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Outline/Explain/Discuss </a:t>
            </a:r>
            <a:r>
              <a:rPr lang="en-ZA" b="1" i="1" dirty="0"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/consequences for non-compliance. 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Suggest/Recommend ways in which businesses can comply with the Acts.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588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1553</TotalTime>
  <Words>425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Symbol</vt:lpstr>
      <vt:lpstr>Times New Roman</vt:lpstr>
      <vt:lpstr>Organic</vt:lpstr>
      <vt:lpstr>GRADE 12 LESSON 1</vt:lpstr>
      <vt:lpstr>SKILLS DEVELOPMENT ACT </vt:lpstr>
      <vt:lpstr>SKILLS DEVELOPMENT ACT </vt:lpstr>
      <vt:lpstr>SKILLS DEVELOPMENT ACT </vt:lpstr>
      <vt:lpstr>SKILLS DEVELOPMENT ACT </vt:lpstr>
      <vt:lpstr>LABOUR RELATIONS ACT </vt:lpstr>
      <vt:lpstr>LABOUR RELATIONS ACT </vt:lpstr>
      <vt:lpstr>LABOUR RELATIONS ACT </vt:lpstr>
      <vt:lpstr>EMPLOYMENT EQUITY ACT</vt:lpstr>
      <vt:lpstr>EMPLOYMENT EQUITY ACT</vt:lpstr>
      <vt:lpstr>EMPLOYMENT EQUITY ACT</vt:lpstr>
      <vt:lpstr>BASIC CONDITIONS OF EMPLOYMENT ACT</vt:lpstr>
      <vt:lpstr>BASIC CONDITIONS OF EMPLOYMENT ACT</vt:lpstr>
      <vt:lpstr>BASIC CONDITIONS OF EMPLOYMENT ACT</vt:lpstr>
      <vt:lpstr>BASIC CONDITIONS OF EMPLOYMENT ACT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12 LESSON 1</dc:title>
  <dc:creator>User</dc:creator>
  <cp:lastModifiedBy>User</cp:lastModifiedBy>
  <cp:revision>13</cp:revision>
  <dcterms:created xsi:type="dcterms:W3CDTF">2022-01-17T16:58:15Z</dcterms:created>
  <dcterms:modified xsi:type="dcterms:W3CDTF">2022-01-23T14:55:42Z</dcterms:modified>
</cp:coreProperties>
</file>