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5" Type="http://schemas.openxmlformats.org/officeDocument/2006/relationships/image" Target="../media/image100.wmf"/><Relationship Id="rId4"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4" Type="http://schemas.openxmlformats.org/officeDocument/2006/relationships/image" Target="../media/image1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4" Type="http://schemas.openxmlformats.org/officeDocument/2006/relationships/image" Target="../media/image12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5.wmf"/><Relationship Id="rId7" Type="http://schemas.openxmlformats.org/officeDocument/2006/relationships/image" Target="../media/image139.wmf"/><Relationship Id="rId2" Type="http://schemas.openxmlformats.org/officeDocument/2006/relationships/image" Target="../media/image134.wmf"/><Relationship Id="rId1" Type="http://schemas.openxmlformats.org/officeDocument/2006/relationships/image" Target="../media/image133.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3.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50.wmf"/><Relationship Id="rId1" Type="http://schemas.openxmlformats.org/officeDocument/2006/relationships/image" Target="../media/image151.wmf"/><Relationship Id="rId4" Type="http://schemas.openxmlformats.org/officeDocument/2006/relationships/image" Target="../media/image15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54.wmf"/><Relationship Id="rId1" Type="http://schemas.openxmlformats.org/officeDocument/2006/relationships/image" Target="../media/image15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4" Type="http://schemas.openxmlformats.org/officeDocument/2006/relationships/image" Target="../media/image15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4" Type="http://schemas.openxmlformats.org/officeDocument/2006/relationships/image" Target="../media/image164.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5" Type="http://schemas.openxmlformats.org/officeDocument/2006/relationships/image" Target="../media/image169.wmf"/><Relationship Id="rId4" Type="http://schemas.openxmlformats.org/officeDocument/2006/relationships/image" Target="../media/image168.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4" Type="http://schemas.openxmlformats.org/officeDocument/2006/relationships/image" Target="../media/image18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8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image" Target="../media/image186.wmf"/><Relationship Id="rId7" Type="http://schemas.openxmlformats.org/officeDocument/2006/relationships/image" Target="../media/image190.wmf"/><Relationship Id="rId2" Type="http://schemas.openxmlformats.org/officeDocument/2006/relationships/image" Target="../media/image185.wmf"/><Relationship Id="rId1" Type="http://schemas.openxmlformats.org/officeDocument/2006/relationships/image" Target="../media/image184.wmf"/><Relationship Id="rId6" Type="http://schemas.openxmlformats.org/officeDocument/2006/relationships/image" Target="../media/image189.wmf"/><Relationship Id="rId5" Type="http://schemas.openxmlformats.org/officeDocument/2006/relationships/image" Target="../media/image188.wmf"/><Relationship Id="rId4" Type="http://schemas.openxmlformats.org/officeDocument/2006/relationships/image" Target="../media/image187.wmf"/><Relationship Id="rId9" Type="http://schemas.openxmlformats.org/officeDocument/2006/relationships/image" Target="../media/image192.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93.wmf"/><Relationship Id="rId1" Type="http://schemas.openxmlformats.org/officeDocument/2006/relationships/image" Target="../media/image186.wmf"/><Relationship Id="rId4" Type="http://schemas.openxmlformats.org/officeDocument/2006/relationships/image" Target="../media/image195.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93.wmf"/><Relationship Id="rId1" Type="http://schemas.openxmlformats.org/officeDocument/2006/relationships/image" Target="../media/image186.wmf"/><Relationship Id="rId6" Type="http://schemas.openxmlformats.org/officeDocument/2006/relationships/image" Target="../media/image197.wmf"/><Relationship Id="rId5" Type="http://schemas.openxmlformats.org/officeDocument/2006/relationships/image" Target="../media/image196.wmf"/><Relationship Id="rId4" Type="http://schemas.openxmlformats.org/officeDocument/2006/relationships/image" Target="../media/image19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94.wmf"/><Relationship Id="rId7" Type="http://schemas.openxmlformats.org/officeDocument/2006/relationships/image" Target="../media/image203.wmf"/><Relationship Id="rId2" Type="http://schemas.openxmlformats.org/officeDocument/2006/relationships/image" Target="../media/image193.wmf"/><Relationship Id="rId1" Type="http://schemas.openxmlformats.org/officeDocument/2006/relationships/image" Target="../media/image186.wmf"/><Relationship Id="rId6" Type="http://schemas.openxmlformats.org/officeDocument/2006/relationships/image" Target="../media/image202.wmf"/><Relationship Id="rId5" Type="http://schemas.openxmlformats.org/officeDocument/2006/relationships/image" Target="../media/image201.wmf"/><Relationship Id="rId4" Type="http://schemas.openxmlformats.org/officeDocument/2006/relationships/image" Target="../media/image195.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194.wmf"/><Relationship Id="rId7" Type="http://schemas.openxmlformats.org/officeDocument/2006/relationships/image" Target="../media/image204.wmf"/><Relationship Id="rId2" Type="http://schemas.openxmlformats.org/officeDocument/2006/relationships/image" Target="../media/image193.wmf"/><Relationship Id="rId1" Type="http://schemas.openxmlformats.org/officeDocument/2006/relationships/image" Target="../media/image186.wmf"/><Relationship Id="rId6" Type="http://schemas.openxmlformats.org/officeDocument/2006/relationships/image" Target="../media/image202.wmf"/><Relationship Id="rId5" Type="http://schemas.openxmlformats.org/officeDocument/2006/relationships/image" Target="../media/image201.wmf"/><Relationship Id="rId10" Type="http://schemas.openxmlformats.org/officeDocument/2006/relationships/image" Target="../media/image206.wmf"/><Relationship Id="rId4" Type="http://schemas.openxmlformats.org/officeDocument/2006/relationships/image" Target="../media/image195.wmf"/><Relationship Id="rId9" Type="http://schemas.openxmlformats.org/officeDocument/2006/relationships/image" Target="../media/image182.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208.wmf"/><Relationship Id="rId1" Type="http://schemas.openxmlformats.org/officeDocument/2006/relationships/image" Target="../media/image207.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image" Target="../media/image212.wmf"/><Relationship Id="rId7" Type="http://schemas.openxmlformats.org/officeDocument/2006/relationships/image" Target="../media/image213.wmf"/><Relationship Id="rId2" Type="http://schemas.openxmlformats.org/officeDocument/2006/relationships/image" Target="../media/image211.wmf"/><Relationship Id="rId1" Type="http://schemas.openxmlformats.org/officeDocument/2006/relationships/image" Target="../media/image210.wmf"/><Relationship Id="rId6" Type="http://schemas.openxmlformats.org/officeDocument/2006/relationships/image" Target="../media/image190.wmf"/><Relationship Id="rId5" Type="http://schemas.openxmlformats.org/officeDocument/2006/relationships/image" Target="../media/image188.wmf"/><Relationship Id="rId4" Type="http://schemas.openxmlformats.org/officeDocument/2006/relationships/image" Target="../media/image187.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image" Target="../media/image217.wmf"/><Relationship Id="rId7" Type="http://schemas.openxmlformats.org/officeDocument/2006/relationships/image" Target="../media/image221.wmf"/><Relationship Id="rId2" Type="http://schemas.openxmlformats.org/officeDocument/2006/relationships/image" Target="../media/image216.wmf"/><Relationship Id="rId1" Type="http://schemas.openxmlformats.org/officeDocument/2006/relationships/image" Target="../media/image215.wmf"/><Relationship Id="rId6" Type="http://schemas.openxmlformats.org/officeDocument/2006/relationships/image" Target="../media/image220.wmf"/><Relationship Id="rId5" Type="http://schemas.openxmlformats.org/officeDocument/2006/relationships/image" Target="../media/image219.wmf"/><Relationship Id="rId4" Type="http://schemas.openxmlformats.org/officeDocument/2006/relationships/image" Target="../media/image218.wmf"/><Relationship Id="rId9" Type="http://schemas.openxmlformats.org/officeDocument/2006/relationships/image" Target="../media/image223.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224.wmf"/><Relationship Id="rId4" Type="http://schemas.openxmlformats.org/officeDocument/2006/relationships/image" Target="../media/image2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28.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230.wmf"/><Relationship Id="rId1" Type="http://schemas.openxmlformats.org/officeDocument/2006/relationships/image" Target="../media/image229.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31.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wmf"/><Relationship Id="rId1" Type="http://schemas.openxmlformats.org/officeDocument/2006/relationships/image" Target="../media/image234.wmf"/><Relationship Id="rId4" Type="http://schemas.openxmlformats.org/officeDocument/2006/relationships/image" Target="../media/image237.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39.wmf"/><Relationship Id="rId1" Type="http://schemas.openxmlformats.org/officeDocument/2006/relationships/image" Target="../media/image238.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image" Target="../media/image245.wmf"/><Relationship Id="rId1" Type="http://schemas.openxmlformats.org/officeDocument/2006/relationships/image" Target="../media/image244.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247.wmf"/><Relationship Id="rId4" Type="http://schemas.openxmlformats.org/officeDocument/2006/relationships/image" Target="../media/image250.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52.wmf"/><Relationship Id="rId1" Type="http://schemas.openxmlformats.org/officeDocument/2006/relationships/image" Target="../media/image251.wmf"/><Relationship Id="rId5" Type="http://schemas.openxmlformats.org/officeDocument/2006/relationships/image" Target="../media/image255.wmf"/><Relationship Id="rId4" Type="http://schemas.openxmlformats.org/officeDocument/2006/relationships/image" Target="../media/image25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58.wmf"/><Relationship Id="rId2" Type="http://schemas.openxmlformats.org/officeDocument/2006/relationships/image" Target="../media/image257.wmf"/><Relationship Id="rId1" Type="http://schemas.openxmlformats.org/officeDocument/2006/relationships/image" Target="../media/image256.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9.wmf"/><Relationship Id="rId4" Type="http://schemas.openxmlformats.org/officeDocument/2006/relationships/image" Target="../media/image262.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 Id="rId4" Type="http://schemas.openxmlformats.org/officeDocument/2006/relationships/image" Target="../media/image266.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75.wmf"/><Relationship Id="rId2" Type="http://schemas.openxmlformats.org/officeDocument/2006/relationships/image" Target="../media/image274.wmf"/><Relationship Id="rId1" Type="http://schemas.openxmlformats.org/officeDocument/2006/relationships/image" Target="../media/image273.wmf"/><Relationship Id="rId4" Type="http://schemas.openxmlformats.org/officeDocument/2006/relationships/image" Target="../media/image276.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78.wmf"/><Relationship Id="rId1" Type="http://schemas.openxmlformats.org/officeDocument/2006/relationships/image" Target="../media/image277.wmf"/><Relationship Id="rId4" Type="http://schemas.openxmlformats.org/officeDocument/2006/relationships/image" Target="../media/image280.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282.wmf"/><Relationship Id="rId2" Type="http://schemas.openxmlformats.org/officeDocument/2006/relationships/image" Target="../media/image281.wmf"/><Relationship Id="rId1" Type="http://schemas.openxmlformats.org/officeDocument/2006/relationships/image" Target="../media/image280.w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284.wmf"/><Relationship Id="rId1" Type="http://schemas.openxmlformats.org/officeDocument/2006/relationships/image" Target="../media/image283.w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286.wmf"/><Relationship Id="rId1" Type="http://schemas.openxmlformats.org/officeDocument/2006/relationships/image" Target="../media/image28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289.wmf"/><Relationship Id="rId2" Type="http://schemas.openxmlformats.org/officeDocument/2006/relationships/image" Target="../media/image288.wmf"/><Relationship Id="rId1" Type="http://schemas.openxmlformats.org/officeDocument/2006/relationships/image" Target="../media/image287.wmf"/><Relationship Id="rId4" Type="http://schemas.openxmlformats.org/officeDocument/2006/relationships/image" Target="../media/image290.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293.wmf"/><Relationship Id="rId2" Type="http://schemas.openxmlformats.org/officeDocument/2006/relationships/image" Target="../media/image292.wmf"/><Relationship Id="rId1" Type="http://schemas.openxmlformats.org/officeDocument/2006/relationships/image" Target="../media/image291.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296.wmf"/><Relationship Id="rId2" Type="http://schemas.openxmlformats.org/officeDocument/2006/relationships/image" Target="../media/image295.wmf"/><Relationship Id="rId1" Type="http://schemas.openxmlformats.org/officeDocument/2006/relationships/image" Target="../media/image294.wmf"/><Relationship Id="rId5" Type="http://schemas.openxmlformats.org/officeDocument/2006/relationships/image" Target="../media/image298.wmf"/><Relationship Id="rId4" Type="http://schemas.openxmlformats.org/officeDocument/2006/relationships/image" Target="../media/image29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F3234-1FC3-4247-A6EC-1EEE7E83AB05}" type="datetimeFigureOut">
              <a:rPr lang="en-GB" smtClean="0"/>
              <a:t>07/12/2020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1F2BA-763F-4E52-9384-58EDC8842808}" type="slidenum">
              <a:rPr lang="en-GB" smtClean="0"/>
              <a:t>‹#›</a:t>
            </a:fld>
            <a:endParaRPr lang="en-GB"/>
          </a:p>
        </p:txBody>
      </p:sp>
    </p:spTree>
    <p:extLst>
      <p:ext uri="{BB962C8B-B14F-4D97-AF65-F5344CB8AC3E}">
        <p14:creationId xmlns:p14="http://schemas.microsoft.com/office/powerpoint/2010/main" val="356868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a:t>
            </a:fld>
            <a:endParaRPr lang="en-US" dirty="0"/>
          </a:p>
        </p:txBody>
      </p:sp>
    </p:spTree>
    <p:extLst>
      <p:ext uri="{BB962C8B-B14F-4D97-AF65-F5344CB8AC3E}">
        <p14:creationId xmlns:p14="http://schemas.microsoft.com/office/powerpoint/2010/main" val="172320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11</a:t>
            </a:fld>
            <a:endParaRPr lang="en-US" dirty="0"/>
          </a:p>
        </p:txBody>
      </p:sp>
    </p:spTree>
    <p:extLst>
      <p:ext uri="{BB962C8B-B14F-4D97-AF65-F5344CB8AC3E}">
        <p14:creationId xmlns:p14="http://schemas.microsoft.com/office/powerpoint/2010/main" val="34329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12</a:t>
            </a:fld>
            <a:endParaRPr lang="en-US" dirty="0"/>
          </a:p>
        </p:txBody>
      </p:sp>
    </p:spTree>
    <p:extLst>
      <p:ext uri="{BB962C8B-B14F-4D97-AF65-F5344CB8AC3E}">
        <p14:creationId xmlns:p14="http://schemas.microsoft.com/office/powerpoint/2010/main" val="6922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13</a:t>
            </a:fld>
            <a:endParaRPr lang="en-US" dirty="0"/>
          </a:p>
        </p:txBody>
      </p:sp>
    </p:spTree>
    <p:extLst>
      <p:ext uri="{BB962C8B-B14F-4D97-AF65-F5344CB8AC3E}">
        <p14:creationId xmlns:p14="http://schemas.microsoft.com/office/powerpoint/2010/main" val="338481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14</a:t>
            </a:fld>
            <a:endParaRPr lang="en-US" dirty="0"/>
          </a:p>
        </p:txBody>
      </p:sp>
    </p:spTree>
    <p:extLst>
      <p:ext uri="{BB962C8B-B14F-4D97-AF65-F5344CB8AC3E}">
        <p14:creationId xmlns:p14="http://schemas.microsoft.com/office/powerpoint/2010/main" val="349556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15</a:t>
            </a:fld>
            <a:endParaRPr lang="en-US" dirty="0"/>
          </a:p>
        </p:txBody>
      </p:sp>
    </p:spTree>
    <p:extLst>
      <p:ext uri="{BB962C8B-B14F-4D97-AF65-F5344CB8AC3E}">
        <p14:creationId xmlns:p14="http://schemas.microsoft.com/office/powerpoint/2010/main" val="89827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16</a:t>
            </a:fld>
            <a:endParaRPr lang="en-US" dirty="0"/>
          </a:p>
        </p:txBody>
      </p:sp>
    </p:spTree>
    <p:extLst>
      <p:ext uri="{BB962C8B-B14F-4D97-AF65-F5344CB8AC3E}">
        <p14:creationId xmlns:p14="http://schemas.microsoft.com/office/powerpoint/2010/main" val="3744734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17</a:t>
            </a:fld>
            <a:endParaRPr lang="en-US" dirty="0"/>
          </a:p>
        </p:txBody>
      </p:sp>
    </p:spTree>
    <p:extLst>
      <p:ext uri="{BB962C8B-B14F-4D97-AF65-F5344CB8AC3E}">
        <p14:creationId xmlns:p14="http://schemas.microsoft.com/office/powerpoint/2010/main" val="179414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18</a:t>
            </a:fld>
            <a:endParaRPr lang="en-US" dirty="0"/>
          </a:p>
        </p:txBody>
      </p:sp>
    </p:spTree>
    <p:extLst>
      <p:ext uri="{BB962C8B-B14F-4D97-AF65-F5344CB8AC3E}">
        <p14:creationId xmlns:p14="http://schemas.microsoft.com/office/powerpoint/2010/main" val="91528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19</a:t>
            </a:fld>
            <a:endParaRPr lang="en-US" dirty="0"/>
          </a:p>
        </p:txBody>
      </p:sp>
    </p:spTree>
    <p:extLst>
      <p:ext uri="{BB962C8B-B14F-4D97-AF65-F5344CB8AC3E}">
        <p14:creationId xmlns:p14="http://schemas.microsoft.com/office/powerpoint/2010/main" val="1386258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20</a:t>
            </a:fld>
            <a:endParaRPr lang="en-US" dirty="0"/>
          </a:p>
        </p:txBody>
      </p:sp>
    </p:spTree>
    <p:extLst>
      <p:ext uri="{BB962C8B-B14F-4D97-AF65-F5344CB8AC3E}">
        <p14:creationId xmlns:p14="http://schemas.microsoft.com/office/powerpoint/2010/main" val="308237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a:t>
            </a:fld>
            <a:endParaRPr lang="en-US" dirty="0"/>
          </a:p>
        </p:txBody>
      </p:sp>
    </p:spTree>
    <p:extLst>
      <p:ext uri="{BB962C8B-B14F-4D97-AF65-F5344CB8AC3E}">
        <p14:creationId xmlns:p14="http://schemas.microsoft.com/office/powerpoint/2010/main" val="1298472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21</a:t>
            </a:fld>
            <a:endParaRPr lang="en-US" dirty="0"/>
          </a:p>
        </p:txBody>
      </p:sp>
    </p:spTree>
    <p:extLst>
      <p:ext uri="{BB962C8B-B14F-4D97-AF65-F5344CB8AC3E}">
        <p14:creationId xmlns:p14="http://schemas.microsoft.com/office/powerpoint/2010/main" val="168850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22</a:t>
            </a:fld>
            <a:endParaRPr lang="en-US" dirty="0"/>
          </a:p>
        </p:txBody>
      </p:sp>
    </p:spTree>
    <p:extLst>
      <p:ext uri="{BB962C8B-B14F-4D97-AF65-F5344CB8AC3E}">
        <p14:creationId xmlns:p14="http://schemas.microsoft.com/office/powerpoint/2010/main" val="335134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23</a:t>
            </a:fld>
            <a:endParaRPr lang="en-US" dirty="0"/>
          </a:p>
        </p:txBody>
      </p:sp>
    </p:spTree>
    <p:extLst>
      <p:ext uri="{BB962C8B-B14F-4D97-AF65-F5344CB8AC3E}">
        <p14:creationId xmlns:p14="http://schemas.microsoft.com/office/powerpoint/2010/main" val="2720616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24</a:t>
            </a:fld>
            <a:endParaRPr lang="en-US" dirty="0"/>
          </a:p>
        </p:txBody>
      </p:sp>
    </p:spTree>
    <p:extLst>
      <p:ext uri="{BB962C8B-B14F-4D97-AF65-F5344CB8AC3E}">
        <p14:creationId xmlns:p14="http://schemas.microsoft.com/office/powerpoint/2010/main" val="3313038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25</a:t>
            </a:fld>
            <a:endParaRPr lang="en-US" dirty="0"/>
          </a:p>
        </p:txBody>
      </p:sp>
    </p:spTree>
    <p:extLst>
      <p:ext uri="{BB962C8B-B14F-4D97-AF65-F5344CB8AC3E}">
        <p14:creationId xmlns:p14="http://schemas.microsoft.com/office/powerpoint/2010/main" val="3736151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26</a:t>
            </a:fld>
            <a:endParaRPr lang="en-US" dirty="0"/>
          </a:p>
        </p:txBody>
      </p:sp>
    </p:spTree>
    <p:extLst>
      <p:ext uri="{BB962C8B-B14F-4D97-AF65-F5344CB8AC3E}">
        <p14:creationId xmlns:p14="http://schemas.microsoft.com/office/powerpoint/2010/main" val="353050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27</a:t>
            </a:fld>
            <a:endParaRPr lang="en-US" dirty="0"/>
          </a:p>
        </p:txBody>
      </p:sp>
    </p:spTree>
    <p:extLst>
      <p:ext uri="{BB962C8B-B14F-4D97-AF65-F5344CB8AC3E}">
        <p14:creationId xmlns:p14="http://schemas.microsoft.com/office/powerpoint/2010/main" val="206205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28</a:t>
            </a:fld>
            <a:endParaRPr lang="en-US" dirty="0"/>
          </a:p>
        </p:txBody>
      </p:sp>
    </p:spTree>
    <p:extLst>
      <p:ext uri="{BB962C8B-B14F-4D97-AF65-F5344CB8AC3E}">
        <p14:creationId xmlns:p14="http://schemas.microsoft.com/office/powerpoint/2010/main" val="1390196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29</a:t>
            </a:fld>
            <a:endParaRPr lang="en-US" dirty="0"/>
          </a:p>
        </p:txBody>
      </p:sp>
    </p:spTree>
    <p:extLst>
      <p:ext uri="{BB962C8B-B14F-4D97-AF65-F5344CB8AC3E}">
        <p14:creationId xmlns:p14="http://schemas.microsoft.com/office/powerpoint/2010/main" val="1559477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30</a:t>
            </a:fld>
            <a:endParaRPr lang="en-US" dirty="0"/>
          </a:p>
        </p:txBody>
      </p:sp>
    </p:spTree>
    <p:extLst>
      <p:ext uri="{BB962C8B-B14F-4D97-AF65-F5344CB8AC3E}">
        <p14:creationId xmlns:p14="http://schemas.microsoft.com/office/powerpoint/2010/main" val="30233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a:t>
            </a:fld>
            <a:endParaRPr lang="en-US" dirty="0"/>
          </a:p>
        </p:txBody>
      </p:sp>
    </p:spTree>
    <p:extLst>
      <p:ext uri="{BB962C8B-B14F-4D97-AF65-F5344CB8AC3E}">
        <p14:creationId xmlns:p14="http://schemas.microsoft.com/office/powerpoint/2010/main" val="77127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31</a:t>
            </a:fld>
            <a:endParaRPr lang="en-US" dirty="0"/>
          </a:p>
        </p:txBody>
      </p:sp>
    </p:spTree>
    <p:extLst>
      <p:ext uri="{BB962C8B-B14F-4D97-AF65-F5344CB8AC3E}">
        <p14:creationId xmlns:p14="http://schemas.microsoft.com/office/powerpoint/2010/main" val="940933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32</a:t>
            </a:fld>
            <a:endParaRPr lang="en-US" dirty="0"/>
          </a:p>
        </p:txBody>
      </p:sp>
    </p:spTree>
    <p:extLst>
      <p:ext uri="{BB962C8B-B14F-4D97-AF65-F5344CB8AC3E}">
        <p14:creationId xmlns:p14="http://schemas.microsoft.com/office/powerpoint/2010/main" val="90139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33</a:t>
            </a:fld>
            <a:endParaRPr lang="en-US" dirty="0"/>
          </a:p>
        </p:txBody>
      </p:sp>
    </p:spTree>
    <p:extLst>
      <p:ext uri="{BB962C8B-B14F-4D97-AF65-F5344CB8AC3E}">
        <p14:creationId xmlns:p14="http://schemas.microsoft.com/office/powerpoint/2010/main" val="3274587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34</a:t>
            </a:fld>
            <a:endParaRPr lang="en-US" dirty="0"/>
          </a:p>
        </p:txBody>
      </p:sp>
    </p:spTree>
    <p:extLst>
      <p:ext uri="{BB962C8B-B14F-4D97-AF65-F5344CB8AC3E}">
        <p14:creationId xmlns:p14="http://schemas.microsoft.com/office/powerpoint/2010/main" val="1046393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35</a:t>
            </a:fld>
            <a:endParaRPr lang="en-US" dirty="0"/>
          </a:p>
        </p:txBody>
      </p:sp>
    </p:spTree>
    <p:extLst>
      <p:ext uri="{BB962C8B-B14F-4D97-AF65-F5344CB8AC3E}">
        <p14:creationId xmlns:p14="http://schemas.microsoft.com/office/powerpoint/2010/main" val="3994623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36</a:t>
            </a:fld>
            <a:endParaRPr lang="en-US" dirty="0"/>
          </a:p>
        </p:txBody>
      </p:sp>
    </p:spTree>
    <p:extLst>
      <p:ext uri="{BB962C8B-B14F-4D97-AF65-F5344CB8AC3E}">
        <p14:creationId xmlns:p14="http://schemas.microsoft.com/office/powerpoint/2010/main" val="1313304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37</a:t>
            </a:fld>
            <a:endParaRPr lang="en-US" dirty="0"/>
          </a:p>
        </p:txBody>
      </p:sp>
    </p:spTree>
    <p:extLst>
      <p:ext uri="{BB962C8B-B14F-4D97-AF65-F5344CB8AC3E}">
        <p14:creationId xmlns:p14="http://schemas.microsoft.com/office/powerpoint/2010/main" val="276888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38</a:t>
            </a:fld>
            <a:endParaRPr lang="en-US" dirty="0"/>
          </a:p>
        </p:txBody>
      </p:sp>
    </p:spTree>
    <p:extLst>
      <p:ext uri="{BB962C8B-B14F-4D97-AF65-F5344CB8AC3E}">
        <p14:creationId xmlns:p14="http://schemas.microsoft.com/office/powerpoint/2010/main" val="1319559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39</a:t>
            </a:fld>
            <a:endParaRPr lang="en-US" dirty="0"/>
          </a:p>
        </p:txBody>
      </p:sp>
    </p:spTree>
    <p:extLst>
      <p:ext uri="{BB962C8B-B14F-4D97-AF65-F5344CB8AC3E}">
        <p14:creationId xmlns:p14="http://schemas.microsoft.com/office/powerpoint/2010/main" val="1988219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40</a:t>
            </a:fld>
            <a:endParaRPr lang="en-US" dirty="0"/>
          </a:p>
        </p:txBody>
      </p:sp>
    </p:spTree>
    <p:extLst>
      <p:ext uri="{BB962C8B-B14F-4D97-AF65-F5344CB8AC3E}">
        <p14:creationId xmlns:p14="http://schemas.microsoft.com/office/powerpoint/2010/main" val="275607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a:t>
            </a:fld>
            <a:endParaRPr lang="en-US" dirty="0"/>
          </a:p>
        </p:txBody>
      </p:sp>
    </p:spTree>
    <p:extLst>
      <p:ext uri="{BB962C8B-B14F-4D97-AF65-F5344CB8AC3E}">
        <p14:creationId xmlns:p14="http://schemas.microsoft.com/office/powerpoint/2010/main" val="3319474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41</a:t>
            </a:fld>
            <a:endParaRPr lang="en-US" dirty="0"/>
          </a:p>
        </p:txBody>
      </p:sp>
    </p:spTree>
    <p:extLst>
      <p:ext uri="{BB962C8B-B14F-4D97-AF65-F5344CB8AC3E}">
        <p14:creationId xmlns:p14="http://schemas.microsoft.com/office/powerpoint/2010/main" val="2697927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42</a:t>
            </a:fld>
            <a:endParaRPr lang="en-US" dirty="0"/>
          </a:p>
        </p:txBody>
      </p:sp>
    </p:spTree>
    <p:extLst>
      <p:ext uri="{BB962C8B-B14F-4D97-AF65-F5344CB8AC3E}">
        <p14:creationId xmlns:p14="http://schemas.microsoft.com/office/powerpoint/2010/main" val="2852309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43</a:t>
            </a:fld>
            <a:endParaRPr lang="en-US" dirty="0"/>
          </a:p>
        </p:txBody>
      </p:sp>
    </p:spTree>
    <p:extLst>
      <p:ext uri="{BB962C8B-B14F-4D97-AF65-F5344CB8AC3E}">
        <p14:creationId xmlns:p14="http://schemas.microsoft.com/office/powerpoint/2010/main" val="3626595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44</a:t>
            </a:fld>
            <a:endParaRPr lang="en-US" dirty="0"/>
          </a:p>
        </p:txBody>
      </p:sp>
    </p:spTree>
    <p:extLst>
      <p:ext uri="{BB962C8B-B14F-4D97-AF65-F5344CB8AC3E}">
        <p14:creationId xmlns:p14="http://schemas.microsoft.com/office/powerpoint/2010/main" val="2464969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45</a:t>
            </a:fld>
            <a:endParaRPr lang="en-US" dirty="0"/>
          </a:p>
        </p:txBody>
      </p:sp>
    </p:spTree>
    <p:extLst>
      <p:ext uri="{BB962C8B-B14F-4D97-AF65-F5344CB8AC3E}">
        <p14:creationId xmlns:p14="http://schemas.microsoft.com/office/powerpoint/2010/main" val="2328611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46</a:t>
            </a:fld>
            <a:endParaRPr lang="en-US" dirty="0"/>
          </a:p>
        </p:txBody>
      </p:sp>
    </p:spTree>
    <p:extLst>
      <p:ext uri="{BB962C8B-B14F-4D97-AF65-F5344CB8AC3E}">
        <p14:creationId xmlns:p14="http://schemas.microsoft.com/office/powerpoint/2010/main" val="2545832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47</a:t>
            </a:fld>
            <a:endParaRPr lang="en-US" dirty="0"/>
          </a:p>
        </p:txBody>
      </p:sp>
    </p:spTree>
    <p:extLst>
      <p:ext uri="{BB962C8B-B14F-4D97-AF65-F5344CB8AC3E}">
        <p14:creationId xmlns:p14="http://schemas.microsoft.com/office/powerpoint/2010/main" val="39509232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48</a:t>
            </a:fld>
            <a:endParaRPr lang="en-US" dirty="0"/>
          </a:p>
        </p:txBody>
      </p:sp>
    </p:spTree>
    <p:extLst>
      <p:ext uri="{BB962C8B-B14F-4D97-AF65-F5344CB8AC3E}">
        <p14:creationId xmlns:p14="http://schemas.microsoft.com/office/powerpoint/2010/main" val="3204647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49</a:t>
            </a:fld>
            <a:endParaRPr lang="en-US" dirty="0"/>
          </a:p>
        </p:txBody>
      </p:sp>
    </p:spTree>
    <p:extLst>
      <p:ext uri="{BB962C8B-B14F-4D97-AF65-F5344CB8AC3E}">
        <p14:creationId xmlns:p14="http://schemas.microsoft.com/office/powerpoint/2010/main" val="1924373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50</a:t>
            </a:fld>
            <a:endParaRPr lang="en-US" dirty="0"/>
          </a:p>
        </p:txBody>
      </p:sp>
    </p:spTree>
    <p:extLst>
      <p:ext uri="{BB962C8B-B14F-4D97-AF65-F5344CB8AC3E}">
        <p14:creationId xmlns:p14="http://schemas.microsoft.com/office/powerpoint/2010/main" val="65952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a:t>
            </a:fld>
            <a:endParaRPr lang="en-US" dirty="0"/>
          </a:p>
        </p:txBody>
      </p:sp>
    </p:spTree>
    <p:extLst>
      <p:ext uri="{BB962C8B-B14F-4D97-AF65-F5344CB8AC3E}">
        <p14:creationId xmlns:p14="http://schemas.microsoft.com/office/powerpoint/2010/main" val="3853617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51</a:t>
            </a:fld>
            <a:endParaRPr lang="en-US" dirty="0"/>
          </a:p>
        </p:txBody>
      </p:sp>
    </p:spTree>
    <p:extLst>
      <p:ext uri="{BB962C8B-B14F-4D97-AF65-F5344CB8AC3E}">
        <p14:creationId xmlns:p14="http://schemas.microsoft.com/office/powerpoint/2010/main" val="3615693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52</a:t>
            </a:fld>
            <a:endParaRPr lang="en-US" dirty="0"/>
          </a:p>
        </p:txBody>
      </p:sp>
    </p:spTree>
    <p:extLst>
      <p:ext uri="{BB962C8B-B14F-4D97-AF65-F5344CB8AC3E}">
        <p14:creationId xmlns:p14="http://schemas.microsoft.com/office/powerpoint/2010/main" val="4172087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53</a:t>
            </a:fld>
            <a:endParaRPr lang="en-US" dirty="0"/>
          </a:p>
        </p:txBody>
      </p:sp>
    </p:spTree>
    <p:extLst>
      <p:ext uri="{BB962C8B-B14F-4D97-AF65-F5344CB8AC3E}">
        <p14:creationId xmlns:p14="http://schemas.microsoft.com/office/powerpoint/2010/main" val="38658130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54</a:t>
            </a:fld>
            <a:endParaRPr lang="en-US" dirty="0"/>
          </a:p>
        </p:txBody>
      </p:sp>
    </p:spTree>
    <p:extLst>
      <p:ext uri="{BB962C8B-B14F-4D97-AF65-F5344CB8AC3E}">
        <p14:creationId xmlns:p14="http://schemas.microsoft.com/office/powerpoint/2010/main" val="2547596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55</a:t>
            </a:fld>
            <a:endParaRPr lang="en-US" dirty="0"/>
          </a:p>
        </p:txBody>
      </p:sp>
    </p:spTree>
    <p:extLst>
      <p:ext uri="{BB962C8B-B14F-4D97-AF65-F5344CB8AC3E}">
        <p14:creationId xmlns:p14="http://schemas.microsoft.com/office/powerpoint/2010/main" val="41583848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56</a:t>
            </a:fld>
            <a:endParaRPr lang="en-US" dirty="0"/>
          </a:p>
        </p:txBody>
      </p:sp>
    </p:spTree>
    <p:extLst>
      <p:ext uri="{BB962C8B-B14F-4D97-AF65-F5344CB8AC3E}">
        <p14:creationId xmlns:p14="http://schemas.microsoft.com/office/powerpoint/2010/main" val="4147161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57</a:t>
            </a:fld>
            <a:endParaRPr lang="en-US" dirty="0"/>
          </a:p>
        </p:txBody>
      </p:sp>
    </p:spTree>
    <p:extLst>
      <p:ext uri="{BB962C8B-B14F-4D97-AF65-F5344CB8AC3E}">
        <p14:creationId xmlns:p14="http://schemas.microsoft.com/office/powerpoint/2010/main" val="2189574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58</a:t>
            </a:fld>
            <a:endParaRPr lang="en-US" dirty="0"/>
          </a:p>
        </p:txBody>
      </p:sp>
    </p:spTree>
    <p:extLst>
      <p:ext uri="{BB962C8B-B14F-4D97-AF65-F5344CB8AC3E}">
        <p14:creationId xmlns:p14="http://schemas.microsoft.com/office/powerpoint/2010/main" val="2970207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59</a:t>
            </a:fld>
            <a:endParaRPr lang="en-US" dirty="0"/>
          </a:p>
        </p:txBody>
      </p:sp>
    </p:spTree>
    <p:extLst>
      <p:ext uri="{BB962C8B-B14F-4D97-AF65-F5344CB8AC3E}">
        <p14:creationId xmlns:p14="http://schemas.microsoft.com/office/powerpoint/2010/main" val="8333114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60</a:t>
            </a:fld>
            <a:endParaRPr lang="en-US" dirty="0"/>
          </a:p>
        </p:txBody>
      </p:sp>
    </p:spTree>
    <p:extLst>
      <p:ext uri="{BB962C8B-B14F-4D97-AF65-F5344CB8AC3E}">
        <p14:creationId xmlns:p14="http://schemas.microsoft.com/office/powerpoint/2010/main" val="171711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a:t>
            </a:fld>
            <a:endParaRPr lang="en-US" dirty="0"/>
          </a:p>
        </p:txBody>
      </p:sp>
    </p:spTree>
    <p:extLst>
      <p:ext uri="{BB962C8B-B14F-4D97-AF65-F5344CB8AC3E}">
        <p14:creationId xmlns:p14="http://schemas.microsoft.com/office/powerpoint/2010/main" val="3305969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61</a:t>
            </a:fld>
            <a:endParaRPr lang="en-US" dirty="0"/>
          </a:p>
        </p:txBody>
      </p:sp>
    </p:spTree>
    <p:extLst>
      <p:ext uri="{BB962C8B-B14F-4D97-AF65-F5344CB8AC3E}">
        <p14:creationId xmlns:p14="http://schemas.microsoft.com/office/powerpoint/2010/main" val="15360843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62</a:t>
            </a:fld>
            <a:endParaRPr lang="en-US" dirty="0"/>
          </a:p>
        </p:txBody>
      </p:sp>
    </p:spTree>
    <p:extLst>
      <p:ext uri="{BB962C8B-B14F-4D97-AF65-F5344CB8AC3E}">
        <p14:creationId xmlns:p14="http://schemas.microsoft.com/office/powerpoint/2010/main" val="28845364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63</a:t>
            </a:fld>
            <a:endParaRPr lang="en-US" dirty="0"/>
          </a:p>
        </p:txBody>
      </p:sp>
    </p:spTree>
    <p:extLst>
      <p:ext uri="{BB962C8B-B14F-4D97-AF65-F5344CB8AC3E}">
        <p14:creationId xmlns:p14="http://schemas.microsoft.com/office/powerpoint/2010/main" val="39798851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64</a:t>
            </a:fld>
            <a:endParaRPr lang="en-US" dirty="0"/>
          </a:p>
        </p:txBody>
      </p:sp>
    </p:spTree>
    <p:extLst>
      <p:ext uri="{BB962C8B-B14F-4D97-AF65-F5344CB8AC3E}">
        <p14:creationId xmlns:p14="http://schemas.microsoft.com/office/powerpoint/2010/main" val="2629215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65</a:t>
            </a:fld>
            <a:endParaRPr lang="en-US" dirty="0"/>
          </a:p>
        </p:txBody>
      </p:sp>
    </p:spTree>
    <p:extLst>
      <p:ext uri="{BB962C8B-B14F-4D97-AF65-F5344CB8AC3E}">
        <p14:creationId xmlns:p14="http://schemas.microsoft.com/office/powerpoint/2010/main" val="35730413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66</a:t>
            </a:fld>
            <a:endParaRPr lang="en-US" dirty="0"/>
          </a:p>
        </p:txBody>
      </p:sp>
    </p:spTree>
    <p:extLst>
      <p:ext uri="{BB962C8B-B14F-4D97-AF65-F5344CB8AC3E}">
        <p14:creationId xmlns:p14="http://schemas.microsoft.com/office/powerpoint/2010/main" val="28253792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67</a:t>
            </a:fld>
            <a:endParaRPr lang="en-US" dirty="0"/>
          </a:p>
        </p:txBody>
      </p:sp>
    </p:spTree>
    <p:extLst>
      <p:ext uri="{BB962C8B-B14F-4D97-AF65-F5344CB8AC3E}">
        <p14:creationId xmlns:p14="http://schemas.microsoft.com/office/powerpoint/2010/main" val="21357809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68</a:t>
            </a:fld>
            <a:endParaRPr lang="en-US" dirty="0"/>
          </a:p>
        </p:txBody>
      </p:sp>
    </p:spTree>
    <p:extLst>
      <p:ext uri="{BB962C8B-B14F-4D97-AF65-F5344CB8AC3E}">
        <p14:creationId xmlns:p14="http://schemas.microsoft.com/office/powerpoint/2010/main" val="33544710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69</a:t>
            </a:fld>
            <a:endParaRPr lang="en-US" dirty="0"/>
          </a:p>
        </p:txBody>
      </p:sp>
    </p:spTree>
    <p:extLst>
      <p:ext uri="{BB962C8B-B14F-4D97-AF65-F5344CB8AC3E}">
        <p14:creationId xmlns:p14="http://schemas.microsoft.com/office/powerpoint/2010/main" val="35568296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70</a:t>
            </a:fld>
            <a:endParaRPr lang="en-US" dirty="0"/>
          </a:p>
        </p:txBody>
      </p:sp>
    </p:spTree>
    <p:extLst>
      <p:ext uri="{BB962C8B-B14F-4D97-AF65-F5344CB8AC3E}">
        <p14:creationId xmlns:p14="http://schemas.microsoft.com/office/powerpoint/2010/main" val="382396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a:t>
            </a:fld>
            <a:endParaRPr lang="en-US" dirty="0"/>
          </a:p>
        </p:txBody>
      </p:sp>
    </p:spTree>
    <p:extLst>
      <p:ext uri="{BB962C8B-B14F-4D97-AF65-F5344CB8AC3E}">
        <p14:creationId xmlns:p14="http://schemas.microsoft.com/office/powerpoint/2010/main" val="38953337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71</a:t>
            </a:fld>
            <a:endParaRPr lang="en-US" dirty="0"/>
          </a:p>
        </p:txBody>
      </p:sp>
    </p:spTree>
    <p:extLst>
      <p:ext uri="{BB962C8B-B14F-4D97-AF65-F5344CB8AC3E}">
        <p14:creationId xmlns:p14="http://schemas.microsoft.com/office/powerpoint/2010/main" val="25726198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72</a:t>
            </a:fld>
            <a:endParaRPr lang="en-US" dirty="0"/>
          </a:p>
        </p:txBody>
      </p:sp>
    </p:spTree>
    <p:extLst>
      <p:ext uri="{BB962C8B-B14F-4D97-AF65-F5344CB8AC3E}">
        <p14:creationId xmlns:p14="http://schemas.microsoft.com/office/powerpoint/2010/main" val="14267809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73</a:t>
            </a:fld>
            <a:endParaRPr lang="en-US" dirty="0"/>
          </a:p>
        </p:txBody>
      </p:sp>
    </p:spTree>
    <p:extLst>
      <p:ext uri="{BB962C8B-B14F-4D97-AF65-F5344CB8AC3E}">
        <p14:creationId xmlns:p14="http://schemas.microsoft.com/office/powerpoint/2010/main" val="35773109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74</a:t>
            </a:fld>
            <a:endParaRPr lang="en-US" dirty="0"/>
          </a:p>
        </p:txBody>
      </p:sp>
    </p:spTree>
    <p:extLst>
      <p:ext uri="{BB962C8B-B14F-4D97-AF65-F5344CB8AC3E}">
        <p14:creationId xmlns:p14="http://schemas.microsoft.com/office/powerpoint/2010/main" val="4960594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75</a:t>
            </a:fld>
            <a:endParaRPr lang="en-US" dirty="0"/>
          </a:p>
        </p:txBody>
      </p:sp>
    </p:spTree>
    <p:extLst>
      <p:ext uri="{BB962C8B-B14F-4D97-AF65-F5344CB8AC3E}">
        <p14:creationId xmlns:p14="http://schemas.microsoft.com/office/powerpoint/2010/main" val="25473377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76</a:t>
            </a:fld>
            <a:endParaRPr lang="en-US" dirty="0"/>
          </a:p>
        </p:txBody>
      </p:sp>
    </p:spTree>
    <p:extLst>
      <p:ext uri="{BB962C8B-B14F-4D97-AF65-F5344CB8AC3E}">
        <p14:creationId xmlns:p14="http://schemas.microsoft.com/office/powerpoint/2010/main" val="14811818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77</a:t>
            </a:fld>
            <a:endParaRPr lang="en-US" dirty="0"/>
          </a:p>
        </p:txBody>
      </p:sp>
    </p:spTree>
    <p:extLst>
      <p:ext uri="{BB962C8B-B14F-4D97-AF65-F5344CB8AC3E}">
        <p14:creationId xmlns:p14="http://schemas.microsoft.com/office/powerpoint/2010/main" val="37159999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78</a:t>
            </a:fld>
            <a:endParaRPr lang="en-US" dirty="0"/>
          </a:p>
        </p:txBody>
      </p:sp>
    </p:spTree>
    <p:extLst>
      <p:ext uri="{BB962C8B-B14F-4D97-AF65-F5344CB8AC3E}">
        <p14:creationId xmlns:p14="http://schemas.microsoft.com/office/powerpoint/2010/main" val="20867577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79</a:t>
            </a:fld>
            <a:endParaRPr lang="en-US" dirty="0"/>
          </a:p>
        </p:txBody>
      </p:sp>
    </p:spTree>
    <p:extLst>
      <p:ext uri="{BB962C8B-B14F-4D97-AF65-F5344CB8AC3E}">
        <p14:creationId xmlns:p14="http://schemas.microsoft.com/office/powerpoint/2010/main" val="18481836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80</a:t>
            </a:fld>
            <a:endParaRPr lang="en-US" dirty="0"/>
          </a:p>
        </p:txBody>
      </p:sp>
    </p:spTree>
    <p:extLst>
      <p:ext uri="{BB962C8B-B14F-4D97-AF65-F5344CB8AC3E}">
        <p14:creationId xmlns:p14="http://schemas.microsoft.com/office/powerpoint/2010/main" val="317007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9</a:t>
            </a:fld>
            <a:endParaRPr lang="en-US" dirty="0"/>
          </a:p>
        </p:txBody>
      </p:sp>
    </p:spTree>
    <p:extLst>
      <p:ext uri="{BB962C8B-B14F-4D97-AF65-F5344CB8AC3E}">
        <p14:creationId xmlns:p14="http://schemas.microsoft.com/office/powerpoint/2010/main" val="7092585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81</a:t>
            </a:fld>
            <a:endParaRPr lang="en-US" dirty="0"/>
          </a:p>
        </p:txBody>
      </p:sp>
    </p:spTree>
    <p:extLst>
      <p:ext uri="{BB962C8B-B14F-4D97-AF65-F5344CB8AC3E}">
        <p14:creationId xmlns:p14="http://schemas.microsoft.com/office/powerpoint/2010/main" val="41442448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82</a:t>
            </a:fld>
            <a:endParaRPr lang="en-US" dirty="0"/>
          </a:p>
        </p:txBody>
      </p:sp>
    </p:spTree>
    <p:extLst>
      <p:ext uri="{BB962C8B-B14F-4D97-AF65-F5344CB8AC3E}">
        <p14:creationId xmlns:p14="http://schemas.microsoft.com/office/powerpoint/2010/main" val="15895859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83</a:t>
            </a:fld>
            <a:endParaRPr lang="en-US" dirty="0"/>
          </a:p>
        </p:txBody>
      </p:sp>
    </p:spTree>
    <p:extLst>
      <p:ext uri="{BB962C8B-B14F-4D97-AF65-F5344CB8AC3E}">
        <p14:creationId xmlns:p14="http://schemas.microsoft.com/office/powerpoint/2010/main" val="11528853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84</a:t>
            </a:fld>
            <a:endParaRPr lang="en-US" dirty="0"/>
          </a:p>
        </p:txBody>
      </p:sp>
    </p:spTree>
    <p:extLst>
      <p:ext uri="{BB962C8B-B14F-4D97-AF65-F5344CB8AC3E}">
        <p14:creationId xmlns:p14="http://schemas.microsoft.com/office/powerpoint/2010/main" val="12699599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85</a:t>
            </a:fld>
            <a:endParaRPr lang="en-US" dirty="0"/>
          </a:p>
        </p:txBody>
      </p:sp>
    </p:spTree>
    <p:extLst>
      <p:ext uri="{BB962C8B-B14F-4D97-AF65-F5344CB8AC3E}">
        <p14:creationId xmlns:p14="http://schemas.microsoft.com/office/powerpoint/2010/main" val="16186228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86</a:t>
            </a:fld>
            <a:endParaRPr lang="en-US" dirty="0"/>
          </a:p>
        </p:txBody>
      </p:sp>
    </p:spTree>
    <p:extLst>
      <p:ext uri="{BB962C8B-B14F-4D97-AF65-F5344CB8AC3E}">
        <p14:creationId xmlns:p14="http://schemas.microsoft.com/office/powerpoint/2010/main" val="25692508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87</a:t>
            </a:fld>
            <a:endParaRPr lang="en-US" dirty="0"/>
          </a:p>
        </p:txBody>
      </p:sp>
    </p:spTree>
    <p:extLst>
      <p:ext uri="{BB962C8B-B14F-4D97-AF65-F5344CB8AC3E}">
        <p14:creationId xmlns:p14="http://schemas.microsoft.com/office/powerpoint/2010/main" val="5792355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88</a:t>
            </a:fld>
            <a:endParaRPr lang="en-US" dirty="0"/>
          </a:p>
        </p:txBody>
      </p:sp>
    </p:spTree>
    <p:extLst>
      <p:ext uri="{BB962C8B-B14F-4D97-AF65-F5344CB8AC3E}">
        <p14:creationId xmlns:p14="http://schemas.microsoft.com/office/powerpoint/2010/main" val="30785482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89</a:t>
            </a:fld>
            <a:endParaRPr lang="en-US" dirty="0"/>
          </a:p>
        </p:txBody>
      </p:sp>
    </p:spTree>
    <p:extLst>
      <p:ext uri="{BB962C8B-B14F-4D97-AF65-F5344CB8AC3E}">
        <p14:creationId xmlns:p14="http://schemas.microsoft.com/office/powerpoint/2010/main" val="4462256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90</a:t>
            </a:fld>
            <a:endParaRPr lang="en-US" dirty="0"/>
          </a:p>
        </p:txBody>
      </p:sp>
    </p:spTree>
    <p:extLst>
      <p:ext uri="{BB962C8B-B14F-4D97-AF65-F5344CB8AC3E}">
        <p14:creationId xmlns:p14="http://schemas.microsoft.com/office/powerpoint/2010/main" val="241415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ZA" sz="1200" kern="1200" dirty="0">
                <a:solidFill>
                  <a:schemeClr val="tx1"/>
                </a:solidFill>
                <a:latin typeface="Arial" charset="0"/>
                <a:ea typeface="+mn-ea"/>
                <a:cs typeface="+mn-cs"/>
              </a:rPr>
              <a:t>"Textbook, Chapter, Page" </a:t>
            </a:r>
            <a:endParaRPr lang="en-ZA" dirty="0"/>
          </a:p>
        </p:txBody>
      </p:sp>
      <p:sp>
        <p:nvSpPr>
          <p:cNvPr id="4" name="Slide Number Placeholder 3"/>
          <p:cNvSpPr>
            <a:spLocks noGrp="1"/>
          </p:cNvSpPr>
          <p:nvPr>
            <p:ph type="sldNum" sz="quarter" idx="10"/>
          </p:nvPr>
        </p:nvSpPr>
        <p:spPr/>
        <p:txBody>
          <a:bodyPr/>
          <a:lstStyle/>
          <a:p>
            <a:pPr>
              <a:defRPr/>
            </a:pPr>
            <a:fld id="{8A6A18CC-4527-4649-BE24-F803E0008FC7}" type="slidenum">
              <a:rPr lang="en-US" smtClean="0"/>
              <a:pPr>
                <a:defRPr/>
              </a:pPr>
              <a:t>10</a:t>
            </a:fld>
            <a:endParaRPr lang="en-US" dirty="0"/>
          </a:p>
        </p:txBody>
      </p:sp>
    </p:spTree>
    <p:extLst>
      <p:ext uri="{BB962C8B-B14F-4D97-AF65-F5344CB8AC3E}">
        <p14:creationId xmlns:p14="http://schemas.microsoft.com/office/powerpoint/2010/main" val="79475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95A97A-2DCA-4B48-BB7D-DD1B1B080A4F}"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1223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95A97A-2DCA-4B48-BB7D-DD1B1B080A4F}"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135435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95A97A-2DCA-4B48-BB7D-DD1B1B080A4F}"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229727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95A97A-2DCA-4B48-BB7D-DD1B1B080A4F}"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9107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5A97A-2DCA-4B48-BB7D-DD1B1B080A4F}"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960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95A97A-2DCA-4B48-BB7D-DD1B1B080A4F}"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337877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95A97A-2DCA-4B48-BB7D-DD1B1B080A4F}" type="datetimeFigureOut">
              <a:rPr lang="en-GB" smtClean="0"/>
              <a:t>07/12/2020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322963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95A97A-2DCA-4B48-BB7D-DD1B1B080A4F}" type="datetimeFigureOut">
              <a:rPr lang="en-GB" smtClean="0"/>
              <a:t>07/12/2020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111363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5A97A-2DCA-4B48-BB7D-DD1B1B080A4F}" type="datetimeFigureOut">
              <a:rPr lang="en-GB" smtClean="0"/>
              <a:t>07/12/2020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29716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5A97A-2DCA-4B48-BB7D-DD1B1B080A4F}"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311781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5A97A-2DCA-4B48-BB7D-DD1B1B080A4F}"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B8BD2-B099-4D0D-893A-BEEA5D205941}" type="slidenum">
              <a:rPr lang="en-GB" smtClean="0"/>
              <a:t>‹#›</a:t>
            </a:fld>
            <a:endParaRPr lang="en-GB"/>
          </a:p>
        </p:txBody>
      </p:sp>
    </p:spTree>
    <p:extLst>
      <p:ext uri="{BB962C8B-B14F-4D97-AF65-F5344CB8AC3E}">
        <p14:creationId xmlns:p14="http://schemas.microsoft.com/office/powerpoint/2010/main" val="353343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5A97A-2DCA-4B48-BB7D-DD1B1B080A4F}" type="datetimeFigureOut">
              <a:rPr lang="en-GB" smtClean="0"/>
              <a:t>07/12/2020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B8BD2-B099-4D0D-893A-BEEA5D205941}" type="slidenum">
              <a:rPr lang="en-GB" smtClean="0"/>
              <a:t>‹#›</a:t>
            </a:fld>
            <a:endParaRPr lang="en-GB"/>
          </a:p>
        </p:txBody>
      </p:sp>
    </p:spTree>
    <p:extLst>
      <p:ext uri="{BB962C8B-B14F-4D97-AF65-F5344CB8AC3E}">
        <p14:creationId xmlns:p14="http://schemas.microsoft.com/office/powerpoint/2010/main" val="2305271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1.wmf"/><Relationship Id="rId3" Type="http://schemas.openxmlformats.org/officeDocument/2006/relationships/notesSlide" Target="../notesSlides/notesSlide9.xml"/><Relationship Id="rId7" Type="http://schemas.openxmlformats.org/officeDocument/2006/relationships/image" Target="../media/image28.wmf"/><Relationship Id="rId12"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9.wmf"/><Relationship Id="rId14" Type="http://schemas.openxmlformats.org/officeDocument/2006/relationships/oleObject" Target="../embeddings/oleObject3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37.wmf"/><Relationship Id="rId18" Type="http://schemas.openxmlformats.org/officeDocument/2006/relationships/oleObject" Target="../embeddings/oleObject38.bin"/><Relationship Id="rId3" Type="http://schemas.openxmlformats.org/officeDocument/2006/relationships/notesSlide" Target="../notesSlides/notesSlide10.xml"/><Relationship Id="rId7" Type="http://schemas.openxmlformats.org/officeDocument/2006/relationships/image" Target="../media/image34.wmf"/><Relationship Id="rId12" Type="http://schemas.openxmlformats.org/officeDocument/2006/relationships/oleObject" Target="../embeddings/oleObject35.bin"/><Relationship Id="rId17" Type="http://schemas.openxmlformats.org/officeDocument/2006/relationships/image" Target="../media/image39.wmf"/><Relationship Id="rId2" Type="http://schemas.openxmlformats.org/officeDocument/2006/relationships/slideLayout" Target="../slideLayouts/slideLayout1.xml"/><Relationship Id="rId16" Type="http://schemas.openxmlformats.org/officeDocument/2006/relationships/oleObject" Target="../embeddings/oleObject37.bin"/><Relationship Id="rId1" Type="http://schemas.openxmlformats.org/officeDocument/2006/relationships/vmlDrawing" Target="../drawings/vmlDrawing9.vml"/><Relationship Id="rId6" Type="http://schemas.openxmlformats.org/officeDocument/2006/relationships/oleObject" Target="../embeddings/oleObject32.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34.bin"/><Relationship Id="rId19" Type="http://schemas.openxmlformats.org/officeDocument/2006/relationships/image" Target="../media/image40.wmf"/><Relationship Id="rId4" Type="http://schemas.openxmlformats.org/officeDocument/2006/relationships/oleObject" Target="../embeddings/oleObject31.bin"/><Relationship Id="rId9" Type="http://schemas.openxmlformats.org/officeDocument/2006/relationships/image" Target="../media/image35.wmf"/><Relationship Id="rId14" Type="http://schemas.openxmlformats.org/officeDocument/2006/relationships/oleObject" Target="../embeddings/oleObject3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11.xml"/><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40.bin"/><Relationship Id="rId11" Type="http://schemas.openxmlformats.org/officeDocument/2006/relationships/image" Target="../media/image41.wmf"/><Relationship Id="rId5" Type="http://schemas.openxmlformats.org/officeDocument/2006/relationships/image" Target="../media/image33.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3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2.xml"/><Relationship Id="rId7" Type="http://schemas.openxmlformats.org/officeDocument/2006/relationships/image" Target="../media/image43.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44.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13.xml"/><Relationship Id="rId7" Type="http://schemas.openxmlformats.org/officeDocument/2006/relationships/image" Target="../media/image47.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48.bin"/><Relationship Id="rId5" Type="http://schemas.openxmlformats.org/officeDocument/2006/relationships/image" Target="../media/image46.wmf"/><Relationship Id="rId4" Type="http://schemas.openxmlformats.org/officeDocument/2006/relationships/oleObject" Target="../embeddings/oleObject47.bin"/><Relationship Id="rId9" Type="http://schemas.openxmlformats.org/officeDocument/2006/relationships/image" Target="../media/image4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53.wmf"/><Relationship Id="rId3" Type="http://schemas.openxmlformats.org/officeDocument/2006/relationships/notesSlide" Target="../notesSlides/notesSlide14.xml"/><Relationship Id="rId7" Type="http://schemas.openxmlformats.org/officeDocument/2006/relationships/image" Target="../media/image50.wmf"/><Relationship Id="rId12"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51.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1.wmf"/><Relationship Id="rId14"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15.xml"/><Relationship Id="rId7" Type="http://schemas.openxmlformats.org/officeDocument/2006/relationships/image" Target="../media/image56.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57.bin"/><Relationship Id="rId5" Type="http://schemas.openxmlformats.org/officeDocument/2006/relationships/image" Target="../media/image55.wmf"/><Relationship Id="rId4" Type="http://schemas.openxmlformats.org/officeDocument/2006/relationships/oleObject" Target="../embeddings/oleObject56.bin"/><Relationship Id="rId9" Type="http://schemas.openxmlformats.org/officeDocument/2006/relationships/image" Target="../media/image57.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6.xml"/><Relationship Id="rId7" Type="http://schemas.openxmlformats.org/officeDocument/2006/relationships/image" Target="../media/image59.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60.bin"/><Relationship Id="rId5" Type="http://schemas.openxmlformats.org/officeDocument/2006/relationships/image" Target="../media/image58.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0.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17.xml"/><Relationship Id="rId7" Type="http://schemas.openxmlformats.org/officeDocument/2006/relationships/image" Target="../media/image62.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64.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69.wmf"/><Relationship Id="rId3" Type="http://schemas.openxmlformats.org/officeDocument/2006/relationships/notesSlide" Target="../notesSlides/notesSlide18.xml"/><Relationship Id="rId7" Type="http://schemas.openxmlformats.org/officeDocument/2006/relationships/image" Target="../media/image66.wmf"/><Relationship Id="rId12"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68.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image" Target="../media/image70.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67.wmf"/><Relationship Id="rId14" Type="http://schemas.openxmlformats.org/officeDocument/2006/relationships/oleObject" Target="../embeddings/oleObject72.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19.xml"/><Relationship Id="rId7" Type="http://schemas.openxmlformats.org/officeDocument/2006/relationships/image" Target="../media/image72.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74.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3.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79.wmf"/><Relationship Id="rId3" Type="http://schemas.openxmlformats.org/officeDocument/2006/relationships/notesSlide" Target="../notesSlides/notesSlide20.xml"/><Relationship Id="rId7" Type="http://schemas.openxmlformats.org/officeDocument/2006/relationships/image" Target="../media/image76.wmf"/><Relationship Id="rId12"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78.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77.wmf"/><Relationship Id="rId14" Type="http://schemas.openxmlformats.org/officeDocument/2006/relationships/oleObject" Target="../embeddings/oleObject8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81.wmf"/><Relationship Id="rId4" Type="http://schemas.openxmlformats.org/officeDocument/2006/relationships/oleObject" Target="../embeddings/oleObject8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22.xml"/><Relationship Id="rId7" Type="http://schemas.openxmlformats.org/officeDocument/2006/relationships/image" Target="../media/image83.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oleObject" Target="../embeddings/oleObject85.bin"/><Relationship Id="rId5" Type="http://schemas.openxmlformats.org/officeDocument/2006/relationships/image" Target="../media/image82.wmf"/><Relationship Id="rId4" Type="http://schemas.openxmlformats.org/officeDocument/2006/relationships/oleObject" Target="../embeddings/oleObject84.bin"/><Relationship Id="rId9" Type="http://schemas.openxmlformats.org/officeDocument/2006/relationships/image" Target="../media/image8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89.wmf"/><Relationship Id="rId18" Type="http://schemas.openxmlformats.org/officeDocument/2006/relationships/oleObject" Target="../embeddings/oleObject95.bin"/><Relationship Id="rId3" Type="http://schemas.openxmlformats.org/officeDocument/2006/relationships/notesSlide" Target="../notesSlides/notesSlide23.xml"/><Relationship Id="rId21" Type="http://schemas.openxmlformats.org/officeDocument/2006/relationships/image" Target="../media/image92.wmf"/><Relationship Id="rId7" Type="http://schemas.openxmlformats.org/officeDocument/2006/relationships/image" Target="../media/image86.wmf"/><Relationship Id="rId12" Type="http://schemas.openxmlformats.org/officeDocument/2006/relationships/oleObject" Target="../embeddings/oleObject91.bin"/><Relationship Id="rId17" Type="http://schemas.openxmlformats.org/officeDocument/2006/relationships/image" Target="../media/image90.wmf"/><Relationship Id="rId2" Type="http://schemas.openxmlformats.org/officeDocument/2006/relationships/slideLayout" Target="../slideLayouts/slideLayout1.xml"/><Relationship Id="rId16" Type="http://schemas.openxmlformats.org/officeDocument/2006/relationships/oleObject" Target="../embeddings/oleObject94.bin"/><Relationship Id="rId20" Type="http://schemas.openxmlformats.org/officeDocument/2006/relationships/oleObject" Target="../embeddings/oleObject96.bin"/><Relationship Id="rId1" Type="http://schemas.openxmlformats.org/officeDocument/2006/relationships/vmlDrawing" Target="../drawings/vmlDrawing22.vml"/><Relationship Id="rId6" Type="http://schemas.openxmlformats.org/officeDocument/2006/relationships/oleObject" Target="../embeddings/oleObject88.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oleObject" Target="../embeddings/oleObject93.bin"/><Relationship Id="rId10" Type="http://schemas.openxmlformats.org/officeDocument/2006/relationships/oleObject" Target="../embeddings/oleObject90.bin"/><Relationship Id="rId19" Type="http://schemas.openxmlformats.org/officeDocument/2006/relationships/image" Target="../media/image91.wmf"/><Relationship Id="rId4" Type="http://schemas.openxmlformats.org/officeDocument/2006/relationships/oleObject" Target="../embeddings/oleObject87.bin"/><Relationship Id="rId9" Type="http://schemas.openxmlformats.org/officeDocument/2006/relationships/image" Target="../media/image87.wmf"/><Relationship Id="rId14" Type="http://schemas.openxmlformats.org/officeDocument/2006/relationships/oleObject" Target="../embeddings/oleObject9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24.xml"/><Relationship Id="rId7" Type="http://schemas.openxmlformats.org/officeDocument/2006/relationships/image" Target="../media/image94.wmf"/><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98.bin"/><Relationship Id="rId5" Type="http://schemas.openxmlformats.org/officeDocument/2006/relationships/image" Target="../media/image93.wmf"/><Relationship Id="rId4" Type="http://schemas.openxmlformats.org/officeDocument/2006/relationships/oleObject" Target="../embeddings/oleObject97.bin"/><Relationship Id="rId9" Type="http://schemas.openxmlformats.org/officeDocument/2006/relationships/image" Target="../media/image95.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00.wmf"/><Relationship Id="rId3" Type="http://schemas.openxmlformats.org/officeDocument/2006/relationships/notesSlide" Target="../notesSlides/notesSlide25.xml"/><Relationship Id="rId7" Type="http://schemas.openxmlformats.org/officeDocument/2006/relationships/image" Target="../media/image97.wmf"/><Relationship Id="rId12" Type="http://schemas.openxmlformats.org/officeDocument/2006/relationships/oleObject" Target="../embeddings/oleObject104.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oleObject" Target="../embeddings/oleObject101.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98.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notesSlide" Target="../notesSlides/notesSlide26.xml"/><Relationship Id="rId7" Type="http://schemas.openxmlformats.org/officeDocument/2006/relationships/image" Target="../media/image102.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oleObject" Target="../embeddings/oleObject106.bin"/><Relationship Id="rId11" Type="http://schemas.openxmlformats.org/officeDocument/2006/relationships/image" Target="../media/image104.wmf"/><Relationship Id="rId5" Type="http://schemas.openxmlformats.org/officeDocument/2006/relationships/image" Target="../media/image101.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0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09.wmf"/><Relationship Id="rId3" Type="http://schemas.openxmlformats.org/officeDocument/2006/relationships/notesSlide" Target="../notesSlides/notesSlide27.xml"/><Relationship Id="rId7" Type="http://schemas.openxmlformats.org/officeDocument/2006/relationships/image" Target="../media/image106.wmf"/><Relationship Id="rId12" Type="http://schemas.openxmlformats.org/officeDocument/2006/relationships/oleObject" Target="../embeddings/oleObject113.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oleObject" Target="../embeddings/oleObject110.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107.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11.w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oleObject" Target="../embeddings/oleObject115.bin"/><Relationship Id="rId5" Type="http://schemas.openxmlformats.org/officeDocument/2006/relationships/image" Target="../media/image110.wmf"/><Relationship Id="rId4" Type="http://schemas.openxmlformats.org/officeDocument/2006/relationships/oleObject" Target="../embeddings/oleObject114.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wmf"/><Relationship Id="rId3" Type="http://schemas.openxmlformats.org/officeDocument/2006/relationships/notesSlide" Target="../notesSlides/notesSlide2.xml"/><Relationship Id="rId7" Type="http://schemas.openxmlformats.org/officeDocument/2006/relationships/image" Target="../media/image9.wmf"/><Relationship Id="rId12" Type="http://schemas.openxmlformats.org/officeDocument/2006/relationships/oleObject" Target="../embeddings/oleObject11.bin"/><Relationship Id="rId17" Type="http://schemas.openxmlformats.org/officeDocument/2006/relationships/image" Target="../media/image14.wmf"/><Relationship Id="rId2" Type="http://schemas.openxmlformats.org/officeDocument/2006/relationships/slideLayout" Target="../slideLayouts/slideLayout1.xml"/><Relationship Id="rId16"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wmf"/><Relationship Id="rId14"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16.wmf"/><Relationship Id="rId3" Type="http://schemas.openxmlformats.org/officeDocument/2006/relationships/notesSlide" Target="../notesSlides/notesSlide29.xml"/><Relationship Id="rId7" Type="http://schemas.openxmlformats.org/officeDocument/2006/relationships/image" Target="../media/image113.wmf"/><Relationship Id="rId12" Type="http://schemas.openxmlformats.org/officeDocument/2006/relationships/oleObject" Target="../embeddings/oleObject120.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117.bin"/><Relationship Id="rId11" Type="http://schemas.openxmlformats.org/officeDocument/2006/relationships/image" Target="../media/image115.wmf"/><Relationship Id="rId5" Type="http://schemas.openxmlformats.org/officeDocument/2006/relationships/image" Target="../media/image112.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14.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notesSlide" Target="../notesSlides/notesSlide31.xml"/><Relationship Id="rId7" Type="http://schemas.openxmlformats.org/officeDocument/2006/relationships/image" Target="../media/image118.wmf"/><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oleObject" Target="../embeddings/oleObject122.bin"/><Relationship Id="rId11" Type="http://schemas.openxmlformats.org/officeDocument/2006/relationships/image" Target="../media/image120.wmf"/><Relationship Id="rId5" Type="http://schemas.openxmlformats.org/officeDocument/2006/relationships/image" Target="../media/image117.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1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notesSlide" Target="../notesSlides/notesSlide32.xml"/><Relationship Id="rId7" Type="http://schemas.openxmlformats.org/officeDocument/2006/relationships/image" Target="../media/image122.wmf"/><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126.bin"/><Relationship Id="rId11" Type="http://schemas.openxmlformats.org/officeDocument/2006/relationships/image" Target="../media/image124.wmf"/><Relationship Id="rId5" Type="http://schemas.openxmlformats.org/officeDocument/2006/relationships/image" Target="../media/image121.wmf"/><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123.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26.wmf"/><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oleObject" Target="../embeddings/oleObject130.bin"/><Relationship Id="rId5" Type="http://schemas.openxmlformats.org/officeDocument/2006/relationships/image" Target="../media/image125.wmf"/><Relationship Id="rId4" Type="http://schemas.openxmlformats.org/officeDocument/2006/relationships/oleObject" Target="../embeddings/oleObject129.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notesSlide" Target="../notesSlides/notesSlide34.xml"/><Relationship Id="rId7" Type="http://schemas.openxmlformats.org/officeDocument/2006/relationships/image" Target="../media/image128.wmf"/><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132.bin"/><Relationship Id="rId5" Type="http://schemas.openxmlformats.org/officeDocument/2006/relationships/image" Target="../media/image127.wmf"/><Relationship Id="rId4" Type="http://schemas.openxmlformats.org/officeDocument/2006/relationships/oleObject" Target="../embeddings/oleObject131.bin"/><Relationship Id="rId9" Type="http://schemas.openxmlformats.org/officeDocument/2006/relationships/image" Target="../media/image129.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notesSlide" Target="../notesSlides/notesSlide35.xml"/><Relationship Id="rId7" Type="http://schemas.openxmlformats.org/officeDocument/2006/relationships/image" Target="../media/image131.wmf"/><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oleObject" Target="../embeddings/oleObject135.bin"/><Relationship Id="rId5" Type="http://schemas.openxmlformats.org/officeDocument/2006/relationships/image" Target="../media/image130.wmf"/><Relationship Id="rId4" Type="http://schemas.openxmlformats.org/officeDocument/2006/relationships/oleObject" Target="../embeddings/oleObject134.bin"/><Relationship Id="rId9" Type="http://schemas.openxmlformats.org/officeDocument/2006/relationships/image" Target="../media/image132.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37.wmf"/><Relationship Id="rId3" Type="http://schemas.openxmlformats.org/officeDocument/2006/relationships/notesSlide" Target="../notesSlides/notesSlide36.xml"/><Relationship Id="rId7" Type="http://schemas.openxmlformats.org/officeDocument/2006/relationships/image" Target="../media/image134.wmf"/><Relationship Id="rId12" Type="http://schemas.openxmlformats.org/officeDocument/2006/relationships/oleObject" Target="../embeddings/oleObject141.bin"/><Relationship Id="rId17" Type="http://schemas.openxmlformats.org/officeDocument/2006/relationships/image" Target="../media/image139.wmf"/><Relationship Id="rId2" Type="http://schemas.openxmlformats.org/officeDocument/2006/relationships/slideLayout" Target="../slideLayouts/slideLayout1.xml"/><Relationship Id="rId16" Type="http://schemas.openxmlformats.org/officeDocument/2006/relationships/oleObject" Target="../embeddings/oleObject143.bin"/><Relationship Id="rId1" Type="http://schemas.openxmlformats.org/officeDocument/2006/relationships/vmlDrawing" Target="../drawings/vmlDrawing34.vml"/><Relationship Id="rId6" Type="http://schemas.openxmlformats.org/officeDocument/2006/relationships/oleObject" Target="../embeddings/oleObject138.bin"/><Relationship Id="rId11" Type="http://schemas.openxmlformats.org/officeDocument/2006/relationships/image" Target="../media/image136.wmf"/><Relationship Id="rId5" Type="http://schemas.openxmlformats.org/officeDocument/2006/relationships/image" Target="../media/image133.wmf"/><Relationship Id="rId15" Type="http://schemas.openxmlformats.org/officeDocument/2006/relationships/image" Target="../media/image138.w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35.wmf"/><Relationship Id="rId14" Type="http://schemas.openxmlformats.org/officeDocument/2006/relationships/oleObject" Target="../embeddings/oleObject14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46.bin"/><Relationship Id="rId3" Type="http://schemas.openxmlformats.org/officeDocument/2006/relationships/notesSlide" Target="../notesSlides/notesSlide37.xml"/><Relationship Id="rId7" Type="http://schemas.openxmlformats.org/officeDocument/2006/relationships/image" Target="../media/image141.wmf"/><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oleObject" Target="../embeddings/oleObject145.bin"/><Relationship Id="rId5" Type="http://schemas.openxmlformats.org/officeDocument/2006/relationships/image" Target="../media/image140.wmf"/><Relationship Id="rId4" Type="http://schemas.openxmlformats.org/officeDocument/2006/relationships/oleObject" Target="../embeddings/oleObject144.bin"/><Relationship Id="rId9" Type="http://schemas.openxmlformats.org/officeDocument/2006/relationships/image" Target="../media/image142.wmf"/></Relationships>
</file>

<file path=ppt/slides/_rels/slide39.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notesSlide" Target="../notesSlides/notesSlide38.xml"/><Relationship Id="rId7" Type="http://schemas.openxmlformats.org/officeDocument/2006/relationships/oleObject" Target="../embeddings/oleObject149.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oleObject" Target="../embeddings/oleObject148.bin"/><Relationship Id="rId5" Type="http://schemas.openxmlformats.org/officeDocument/2006/relationships/image" Target="../media/image143.wmf"/><Relationship Id="rId10" Type="http://schemas.openxmlformats.org/officeDocument/2006/relationships/image" Target="../media/image145.wmf"/><Relationship Id="rId4" Type="http://schemas.openxmlformats.org/officeDocument/2006/relationships/oleObject" Target="../embeddings/oleObject147.bin"/><Relationship Id="rId9" Type="http://schemas.openxmlformats.org/officeDocument/2006/relationships/oleObject" Target="../embeddings/oleObject15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image" Target="../media/image149.wmf"/><Relationship Id="rId3" Type="http://schemas.openxmlformats.org/officeDocument/2006/relationships/notesSlide" Target="../notesSlides/notesSlide39.xml"/><Relationship Id="rId7" Type="http://schemas.openxmlformats.org/officeDocument/2006/relationships/image" Target="../media/image146.wmf"/><Relationship Id="rId12" Type="http://schemas.openxmlformats.org/officeDocument/2006/relationships/oleObject" Target="../embeddings/oleObject155.bin"/><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oleObject" Target="../embeddings/oleObject152.bin"/><Relationship Id="rId11" Type="http://schemas.openxmlformats.org/officeDocument/2006/relationships/image" Target="../media/image148.wmf"/><Relationship Id="rId5" Type="http://schemas.openxmlformats.org/officeDocument/2006/relationships/image" Target="../media/image143.wmf"/><Relationship Id="rId15" Type="http://schemas.openxmlformats.org/officeDocument/2006/relationships/image" Target="../media/image150.wmf"/><Relationship Id="rId10" Type="http://schemas.openxmlformats.org/officeDocument/2006/relationships/oleObject" Target="../embeddings/oleObject154.bin"/><Relationship Id="rId4" Type="http://schemas.openxmlformats.org/officeDocument/2006/relationships/oleObject" Target="../embeddings/oleObject151.bin"/><Relationship Id="rId9" Type="http://schemas.openxmlformats.org/officeDocument/2006/relationships/image" Target="../media/image147.wmf"/><Relationship Id="rId14" Type="http://schemas.openxmlformats.org/officeDocument/2006/relationships/oleObject" Target="../embeddings/oleObject156.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59.bin"/><Relationship Id="rId3" Type="http://schemas.openxmlformats.org/officeDocument/2006/relationships/notesSlide" Target="../notesSlides/notesSlide40.xml"/><Relationship Id="rId7" Type="http://schemas.openxmlformats.org/officeDocument/2006/relationships/image" Target="../media/image150.wmf"/><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oleObject" Target="../embeddings/oleObject158.bin"/><Relationship Id="rId11" Type="http://schemas.openxmlformats.org/officeDocument/2006/relationships/image" Target="../media/image152.wmf"/><Relationship Id="rId5" Type="http://schemas.openxmlformats.org/officeDocument/2006/relationships/image" Target="../media/image151.wmf"/><Relationship Id="rId10" Type="http://schemas.openxmlformats.org/officeDocument/2006/relationships/oleObject" Target="../embeddings/oleObject160.bin"/><Relationship Id="rId4" Type="http://schemas.openxmlformats.org/officeDocument/2006/relationships/oleObject" Target="../embeddings/oleObject157.bin"/><Relationship Id="rId9" Type="http://schemas.openxmlformats.org/officeDocument/2006/relationships/image" Target="../media/image147.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54.wmf"/><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oleObject" Target="../embeddings/oleObject162.bin"/><Relationship Id="rId5" Type="http://schemas.openxmlformats.org/officeDocument/2006/relationships/image" Target="../media/image153.wmf"/><Relationship Id="rId4" Type="http://schemas.openxmlformats.org/officeDocument/2006/relationships/oleObject" Target="../embeddings/oleObject161.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65.bin"/><Relationship Id="rId3" Type="http://schemas.openxmlformats.org/officeDocument/2006/relationships/notesSlide" Target="../notesSlides/notesSlide44.xml"/><Relationship Id="rId7" Type="http://schemas.openxmlformats.org/officeDocument/2006/relationships/image" Target="../media/image156.wmf"/><Relationship Id="rId12" Type="http://schemas.openxmlformats.org/officeDocument/2006/relationships/image" Target="../media/image158.wmf"/><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embeddings/oleObject164.bin"/><Relationship Id="rId11" Type="http://schemas.openxmlformats.org/officeDocument/2006/relationships/oleObject" Target="../embeddings/oleObject167.bin"/><Relationship Id="rId5" Type="http://schemas.openxmlformats.org/officeDocument/2006/relationships/image" Target="../media/image155.wmf"/><Relationship Id="rId10" Type="http://schemas.openxmlformats.org/officeDocument/2006/relationships/image" Target="../media/image157.wmf"/><Relationship Id="rId4" Type="http://schemas.openxmlformats.org/officeDocument/2006/relationships/oleObject" Target="../embeddings/oleObject163.bin"/><Relationship Id="rId9" Type="http://schemas.openxmlformats.org/officeDocument/2006/relationships/oleObject" Target="../embeddings/oleObject16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60.wmf"/><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embeddings/oleObject169.bin"/><Relationship Id="rId5" Type="http://schemas.openxmlformats.org/officeDocument/2006/relationships/image" Target="../media/image159.wmf"/><Relationship Id="rId4" Type="http://schemas.openxmlformats.org/officeDocument/2006/relationships/oleObject" Target="../embeddings/oleObject168.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72.bin"/><Relationship Id="rId3" Type="http://schemas.openxmlformats.org/officeDocument/2006/relationships/notesSlide" Target="../notesSlides/notesSlide46.xml"/><Relationship Id="rId7" Type="http://schemas.openxmlformats.org/officeDocument/2006/relationships/image" Target="../media/image162.wmf"/><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oleObject" Target="../embeddings/oleObject171.bin"/><Relationship Id="rId11" Type="http://schemas.openxmlformats.org/officeDocument/2006/relationships/image" Target="../media/image164.wmf"/><Relationship Id="rId5" Type="http://schemas.openxmlformats.org/officeDocument/2006/relationships/image" Target="../media/image161.wmf"/><Relationship Id="rId10" Type="http://schemas.openxmlformats.org/officeDocument/2006/relationships/oleObject" Target="../embeddings/oleObject173.bin"/><Relationship Id="rId4" Type="http://schemas.openxmlformats.org/officeDocument/2006/relationships/oleObject" Target="../embeddings/oleObject170.bin"/><Relationship Id="rId9" Type="http://schemas.openxmlformats.org/officeDocument/2006/relationships/image" Target="../media/image163.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76.bin"/><Relationship Id="rId13" Type="http://schemas.openxmlformats.org/officeDocument/2006/relationships/image" Target="../media/image169.wmf"/><Relationship Id="rId3" Type="http://schemas.openxmlformats.org/officeDocument/2006/relationships/notesSlide" Target="../notesSlides/notesSlide47.xml"/><Relationship Id="rId7" Type="http://schemas.openxmlformats.org/officeDocument/2006/relationships/image" Target="../media/image166.wmf"/><Relationship Id="rId12" Type="http://schemas.openxmlformats.org/officeDocument/2006/relationships/oleObject" Target="../embeddings/oleObject178.bin"/><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oleObject" Target="../embeddings/oleObject175.bin"/><Relationship Id="rId11" Type="http://schemas.openxmlformats.org/officeDocument/2006/relationships/image" Target="../media/image168.wmf"/><Relationship Id="rId5" Type="http://schemas.openxmlformats.org/officeDocument/2006/relationships/image" Target="../media/image165.wmf"/><Relationship Id="rId10" Type="http://schemas.openxmlformats.org/officeDocument/2006/relationships/oleObject" Target="../embeddings/oleObject177.bin"/><Relationship Id="rId4" Type="http://schemas.openxmlformats.org/officeDocument/2006/relationships/oleObject" Target="../embeddings/oleObject174.bin"/><Relationship Id="rId9" Type="http://schemas.openxmlformats.org/officeDocument/2006/relationships/image" Target="../media/image167.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81.bin"/><Relationship Id="rId3" Type="http://schemas.openxmlformats.org/officeDocument/2006/relationships/notesSlide" Target="../notesSlides/notesSlide48.xml"/><Relationship Id="rId7" Type="http://schemas.openxmlformats.org/officeDocument/2006/relationships/image" Target="../media/image171.wmf"/><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oleObject" Target="../embeddings/oleObject180.bin"/><Relationship Id="rId5" Type="http://schemas.openxmlformats.org/officeDocument/2006/relationships/image" Target="../media/image170.wmf"/><Relationship Id="rId4" Type="http://schemas.openxmlformats.org/officeDocument/2006/relationships/oleObject" Target="../embeddings/oleObject179.bin"/><Relationship Id="rId9" Type="http://schemas.openxmlformats.org/officeDocument/2006/relationships/image" Target="../media/image172.wmf"/></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4.xml"/><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74.wmf"/><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oleObject" Target="../embeddings/oleObject183.bin"/><Relationship Id="rId5" Type="http://schemas.openxmlformats.org/officeDocument/2006/relationships/image" Target="../media/image173.wmf"/><Relationship Id="rId4" Type="http://schemas.openxmlformats.org/officeDocument/2006/relationships/oleObject" Target="../embeddings/oleObject182.bin"/></Relationships>
</file>

<file path=ppt/slides/_rels/slide51.x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notesSlide" Target="../notesSlides/notesSlide50.xml"/><Relationship Id="rId7" Type="http://schemas.openxmlformats.org/officeDocument/2006/relationships/oleObject" Target="../embeddings/oleObject186.bin"/><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oleObject" Target="../embeddings/oleObject185.bin"/><Relationship Id="rId5" Type="http://schemas.openxmlformats.org/officeDocument/2006/relationships/image" Target="../media/image175.wmf"/><Relationship Id="rId10" Type="http://schemas.openxmlformats.org/officeDocument/2006/relationships/image" Target="../media/image177.wmf"/><Relationship Id="rId4" Type="http://schemas.openxmlformats.org/officeDocument/2006/relationships/oleObject" Target="../embeddings/oleObject184.bin"/><Relationship Id="rId9" Type="http://schemas.openxmlformats.org/officeDocument/2006/relationships/oleObject" Target="../embeddings/oleObject187.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90.bin"/><Relationship Id="rId3" Type="http://schemas.openxmlformats.org/officeDocument/2006/relationships/notesSlide" Target="../notesSlides/notesSlide51.xml"/><Relationship Id="rId7" Type="http://schemas.openxmlformats.org/officeDocument/2006/relationships/image" Target="../media/image179.wmf"/><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oleObject" Target="../embeddings/oleObject189.bin"/><Relationship Id="rId11" Type="http://schemas.openxmlformats.org/officeDocument/2006/relationships/image" Target="../media/image181.wmf"/><Relationship Id="rId5" Type="http://schemas.openxmlformats.org/officeDocument/2006/relationships/image" Target="../media/image178.wmf"/><Relationship Id="rId10" Type="http://schemas.openxmlformats.org/officeDocument/2006/relationships/oleObject" Target="../embeddings/oleObject191.bin"/><Relationship Id="rId4" Type="http://schemas.openxmlformats.org/officeDocument/2006/relationships/oleObject" Target="../embeddings/oleObject188.bin"/><Relationship Id="rId9" Type="http://schemas.openxmlformats.org/officeDocument/2006/relationships/image" Target="../media/image180.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48.vml"/><Relationship Id="rId5" Type="http://schemas.openxmlformats.org/officeDocument/2006/relationships/image" Target="../media/image182.wmf"/><Relationship Id="rId4" Type="http://schemas.openxmlformats.org/officeDocument/2006/relationships/oleObject" Target="../embeddings/oleObject19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mlDrawing" Target="../drawings/vmlDrawing49.vml"/><Relationship Id="rId5" Type="http://schemas.openxmlformats.org/officeDocument/2006/relationships/image" Target="../media/image183.wmf"/><Relationship Id="rId4" Type="http://schemas.openxmlformats.org/officeDocument/2006/relationships/oleObject" Target="../embeddings/oleObject193.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96.bin"/><Relationship Id="rId13" Type="http://schemas.openxmlformats.org/officeDocument/2006/relationships/image" Target="../media/image188.wmf"/><Relationship Id="rId18" Type="http://schemas.openxmlformats.org/officeDocument/2006/relationships/oleObject" Target="../embeddings/oleObject202.bin"/><Relationship Id="rId3" Type="http://schemas.openxmlformats.org/officeDocument/2006/relationships/notesSlide" Target="../notesSlides/notesSlide57.xml"/><Relationship Id="rId21" Type="http://schemas.openxmlformats.org/officeDocument/2006/relationships/oleObject" Target="../embeddings/oleObject204.bin"/><Relationship Id="rId7" Type="http://schemas.openxmlformats.org/officeDocument/2006/relationships/image" Target="../media/image185.wmf"/><Relationship Id="rId12" Type="http://schemas.openxmlformats.org/officeDocument/2006/relationships/oleObject" Target="../embeddings/oleObject198.bin"/><Relationship Id="rId17" Type="http://schemas.openxmlformats.org/officeDocument/2006/relationships/oleObject" Target="../embeddings/oleObject201.bin"/><Relationship Id="rId2" Type="http://schemas.openxmlformats.org/officeDocument/2006/relationships/slideLayout" Target="../slideLayouts/slideLayout1.xml"/><Relationship Id="rId16" Type="http://schemas.openxmlformats.org/officeDocument/2006/relationships/oleObject" Target="../embeddings/oleObject200.bin"/><Relationship Id="rId20" Type="http://schemas.openxmlformats.org/officeDocument/2006/relationships/oleObject" Target="../embeddings/oleObject203.bin"/><Relationship Id="rId1" Type="http://schemas.openxmlformats.org/officeDocument/2006/relationships/vmlDrawing" Target="../drawings/vmlDrawing50.vml"/><Relationship Id="rId6" Type="http://schemas.openxmlformats.org/officeDocument/2006/relationships/oleObject" Target="../embeddings/oleObject195.bin"/><Relationship Id="rId11" Type="http://schemas.openxmlformats.org/officeDocument/2006/relationships/image" Target="../media/image187.wmf"/><Relationship Id="rId24" Type="http://schemas.openxmlformats.org/officeDocument/2006/relationships/image" Target="../media/image192.wmf"/><Relationship Id="rId5" Type="http://schemas.openxmlformats.org/officeDocument/2006/relationships/image" Target="../media/image184.wmf"/><Relationship Id="rId15" Type="http://schemas.openxmlformats.org/officeDocument/2006/relationships/image" Target="../media/image189.wmf"/><Relationship Id="rId23" Type="http://schemas.openxmlformats.org/officeDocument/2006/relationships/oleObject" Target="../embeddings/oleObject205.bin"/><Relationship Id="rId10" Type="http://schemas.openxmlformats.org/officeDocument/2006/relationships/oleObject" Target="../embeddings/oleObject197.bin"/><Relationship Id="rId19" Type="http://schemas.openxmlformats.org/officeDocument/2006/relationships/image" Target="../media/image190.wmf"/><Relationship Id="rId4" Type="http://schemas.openxmlformats.org/officeDocument/2006/relationships/oleObject" Target="../embeddings/oleObject194.bin"/><Relationship Id="rId9" Type="http://schemas.openxmlformats.org/officeDocument/2006/relationships/image" Target="../media/image186.wmf"/><Relationship Id="rId14" Type="http://schemas.openxmlformats.org/officeDocument/2006/relationships/oleObject" Target="../embeddings/oleObject199.bin"/><Relationship Id="rId22" Type="http://schemas.openxmlformats.org/officeDocument/2006/relationships/image" Target="../media/image191.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notesSlide" Target="../notesSlides/notesSlide58.xml"/><Relationship Id="rId7" Type="http://schemas.openxmlformats.org/officeDocument/2006/relationships/image" Target="../media/image193.wmf"/><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oleObject" Target="../embeddings/oleObject207.bin"/><Relationship Id="rId11" Type="http://schemas.openxmlformats.org/officeDocument/2006/relationships/image" Target="../media/image195.wmf"/><Relationship Id="rId5" Type="http://schemas.openxmlformats.org/officeDocument/2006/relationships/image" Target="../media/image186.wmf"/><Relationship Id="rId10" Type="http://schemas.openxmlformats.org/officeDocument/2006/relationships/oleObject" Target="../embeddings/oleObject209.bin"/><Relationship Id="rId4" Type="http://schemas.openxmlformats.org/officeDocument/2006/relationships/oleObject" Target="../embeddings/oleObject206.bin"/><Relationship Id="rId9" Type="http://schemas.openxmlformats.org/officeDocument/2006/relationships/image" Target="../media/image194.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5.xml"/><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12.bin"/><Relationship Id="rId13" Type="http://schemas.openxmlformats.org/officeDocument/2006/relationships/image" Target="../media/image196.wmf"/><Relationship Id="rId3" Type="http://schemas.openxmlformats.org/officeDocument/2006/relationships/notesSlide" Target="../notesSlides/notesSlide59.xml"/><Relationship Id="rId7" Type="http://schemas.openxmlformats.org/officeDocument/2006/relationships/image" Target="../media/image193.wmf"/><Relationship Id="rId12" Type="http://schemas.openxmlformats.org/officeDocument/2006/relationships/oleObject" Target="../embeddings/oleObject214.bin"/><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oleObject" Target="../embeddings/oleObject211.bin"/><Relationship Id="rId11" Type="http://schemas.openxmlformats.org/officeDocument/2006/relationships/image" Target="../media/image195.wmf"/><Relationship Id="rId5" Type="http://schemas.openxmlformats.org/officeDocument/2006/relationships/image" Target="../media/image186.wmf"/><Relationship Id="rId15" Type="http://schemas.openxmlformats.org/officeDocument/2006/relationships/image" Target="../media/image197.wmf"/><Relationship Id="rId10" Type="http://schemas.openxmlformats.org/officeDocument/2006/relationships/oleObject" Target="../embeddings/oleObject213.bin"/><Relationship Id="rId4" Type="http://schemas.openxmlformats.org/officeDocument/2006/relationships/oleObject" Target="../embeddings/oleObject210.bin"/><Relationship Id="rId9" Type="http://schemas.openxmlformats.org/officeDocument/2006/relationships/image" Target="../media/image194.wmf"/><Relationship Id="rId14" Type="http://schemas.openxmlformats.org/officeDocument/2006/relationships/oleObject" Target="../embeddings/oleObject215.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notesSlide" Target="../notesSlides/notesSlide60.xml"/><Relationship Id="rId7" Type="http://schemas.openxmlformats.org/officeDocument/2006/relationships/image" Target="../media/image199.wmf"/><Relationship Id="rId2" Type="http://schemas.openxmlformats.org/officeDocument/2006/relationships/slideLayout" Target="../slideLayouts/slideLayout1.xml"/><Relationship Id="rId1" Type="http://schemas.openxmlformats.org/officeDocument/2006/relationships/vmlDrawing" Target="../drawings/vmlDrawing53.vml"/><Relationship Id="rId6" Type="http://schemas.openxmlformats.org/officeDocument/2006/relationships/oleObject" Target="../embeddings/oleObject217.bin"/><Relationship Id="rId5" Type="http://schemas.openxmlformats.org/officeDocument/2006/relationships/image" Target="../media/image198.wmf"/><Relationship Id="rId4" Type="http://schemas.openxmlformats.org/officeDocument/2006/relationships/oleObject" Target="../embeddings/oleObject216.bin"/><Relationship Id="rId9" Type="http://schemas.openxmlformats.org/officeDocument/2006/relationships/image" Target="../media/image200.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221.bin"/><Relationship Id="rId13" Type="http://schemas.openxmlformats.org/officeDocument/2006/relationships/image" Target="../media/image201.wmf"/><Relationship Id="rId3" Type="http://schemas.openxmlformats.org/officeDocument/2006/relationships/notesSlide" Target="../notesSlides/notesSlide61.xml"/><Relationship Id="rId7" Type="http://schemas.openxmlformats.org/officeDocument/2006/relationships/image" Target="../media/image193.wmf"/><Relationship Id="rId12" Type="http://schemas.openxmlformats.org/officeDocument/2006/relationships/oleObject" Target="../embeddings/oleObject223.bin"/><Relationship Id="rId17" Type="http://schemas.openxmlformats.org/officeDocument/2006/relationships/image" Target="../media/image203.wmf"/><Relationship Id="rId2" Type="http://schemas.openxmlformats.org/officeDocument/2006/relationships/slideLayout" Target="../slideLayouts/slideLayout1.xml"/><Relationship Id="rId16" Type="http://schemas.openxmlformats.org/officeDocument/2006/relationships/oleObject" Target="../embeddings/oleObject225.bin"/><Relationship Id="rId1" Type="http://schemas.openxmlformats.org/officeDocument/2006/relationships/vmlDrawing" Target="../drawings/vmlDrawing54.vml"/><Relationship Id="rId6" Type="http://schemas.openxmlformats.org/officeDocument/2006/relationships/oleObject" Target="../embeddings/oleObject220.bin"/><Relationship Id="rId11" Type="http://schemas.openxmlformats.org/officeDocument/2006/relationships/image" Target="../media/image195.wmf"/><Relationship Id="rId5" Type="http://schemas.openxmlformats.org/officeDocument/2006/relationships/image" Target="../media/image186.wmf"/><Relationship Id="rId15" Type="http://schemas.openxmlformats.org/officeDocument/2006/relationships/image" Target="../media/image202.wmf"/><Relationship Id="rId10" Type="http://schemas.openxmlformats.org/officeDocument/2006/relationships/oleObject" Target="../embeddings/oleObject222.bin"/><Relationship Id="rId4" Type="http://schemas.openxmlformats.org/officeDocument/2006/relationships/oleObject" Target="../embeddings/oleObject219.bin"/><Relationship Id="rId9" Type="http://schemas.openxmlformats.org/officeDocument/2006/relationships/image" Target="../media/image194.wmf"/><Relationship Id="rId14" Type="http://schemas.openxmlformats.org/officeDocument/2006/relationships/oleObject" Target="../embeddings/oleObject224.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28.bin"/><Relationship Id="rId13" Type="http://schemas.openxmlformats.org/officeDocument/2006/relationships/image" Target="../media/image201.wmf"/><Relationship Id="rId18" Type="http://schemas.openxmlformats.org/officeDocument/2006/relationships/oleObject" Target="../embeddings/oleObject233.bin"/><Relationship Id="rId3" Type="http://schemas.openxmlformats.org/officeDocument/2006/relationships/notesSlide" Target="../notesSlides/notesSlide62.xml"/><Relationship Id="rId21" Type="http://schemas.openxmlformats.org/officeDocument/2006/relationships/image" Target="../media/image182.wmf"/><Relationship Id="rId7" Type="http://schemas.openxmlformats.org/officeDocument/2006/relationships/image" Target="../media/image193.wmf"/><Relationship Id="rId12" Type="http://schemas.openxmlformats.org/officeDocument/2006/relationships/oleObject" Target="../embeddings/oleObject230.bin"/><Relationship Id="rId17" Type="http://schemas.openxmlformats.org/officeDocument/2006/relationships/image" Target="../media/image204.wmf"/><Relationship Id="rId2" Type="http://schemas.openxmlformats.org/officeDocument/2006/relationships/slideLayout" Target="../slideLayouts/slideLayout1.xml"/><Relationship Id="rId16" Type="http://schemas.openxmlformats.org/officeDocument/2006/relationships/oleObject" Target="../embeddings/oleObject232.bin"/><Relationship Id="rId20" Type="http://schemas.openxmlformats.org/officeDocument/2006/relationships/oleObject" Target="../embeddings/oleObject234.bin"/><Relationship Id="rId1" Type="http://schemas.openxmlformats.org/officeDocument/2006/relationships/vmlDrawing" Target="../drawings/vmlDrawing55.vml"/><Relationship Id="rId6" Type="http://schemas.openxmlformats.org/officeDocument/2006/relationships/oleObject" Target="../embeddings/oleObject227.bin"/><Relationship Id="rId11" Type="http://schemas.openxmlformats.org/officeDocument/2006/relationships/image" Target="../media/image195.wmf"/><Relationship Id="rId5" Type="http://schemas.openxmlformats.org/officeDocument/2006/relationships/image" Target="../media/image186.wmf"/><Relationship Id="rId15" Type="http://schemas.openxmlformats.org/officeDocument/2006/relationships/image" Target="../media/image202.wmf"/><Relationship Id="rId23" Type="http://schemas.openxmlformats.org/officeDocument/2006/relationships/image" Target="../media/image206.wmf"/><Relationship Id="rId10" Type="http://schemas.openxmlformats.org/officeDocument/2006/relationships/oleObject" Target="../embeddings/oleObject229.bin"/><Relationship Id="rId19" Type="http://schemas.openxmlformats.org/officeDocument/2006/relationships/image" Target="../media/image205.wmf"/><Relationship Id="rId4" Type="http://schemas.openxmlformats.org/officeDocument/2006/relationships/oleObject" Target="../embeddings/oleObject226.bin"/><Relationship Id="rId9" Type="http://schemas.openxmlformats.org/officeDocument/2006/relationships/image" Target="../media/image194.wmf"/><Relationship Id="rId14" Type="http://schemas.openxmlformats.org/officeDocument/2006/relationships/oleObject" Target="../embeddings/oleObject231.bin"/><Relationship Id="rId22" Type="http://schemas.openxmlformats.org/officeDocument/2006/relationships/oleObject" Target="../embeddings/oleObject235.bin"/></Relationships>
</file>

<file path=ppt/slides/_rels/slide64.xml.rels><?xml version="1.0" encoding="UTF-8" standalone="yes"?>
<Relationships xmlns="http://schemas.openxmlformats.org/package/2006/relationships"><Relationship Id="rId8" Type="http://schemas.openxmlformats.org/officeDocument/2006/relationships/image" Target="../media/image209.jpeg"/><Relationship Id="rId3" Type="http://schemas.openxmlformats.org/officeDocument/2006/relationships/notesSlide" Target="../notesSlides/notesSlide63.xml"/><Relationship Id="rId7" Type="http://schemas.openxmlformats.org/officeDocument/2006/relationships/image" Target="../media/image208.wmf"/><Relationship Id="rId2" Type="http://schemas.openxmlformats.org/officeDocument/2006/relationships/slideLayout" Target="../slideLayouts/slideLayout1.xml"/><Relationship Id="rId1" Type="http://schemas.openxmlformats.org/officeDocument/2006/relationships/vmlDrawing" Target="../drawings/vmlDrawing56.vml"/><Relationship Id="rId6" Type="http://schemas.openxmlformats.org/officeDocument/2006/relationships/oleObject" Target="../embeddings/oleObject237.bin"/><Relationship Id="rId5" Type="http://schemas.openxmlformats.org/officeDocument/2006/relationships/image" Target="../media/image207.wmf"/><Relationship Id="rId4" Type="http://schemas.openxmlformats.org/officeDocument/2006/relationships/oleObject" Target="../embeddings/oleObject236.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40.bin"/><Relationship Id="rId13" Type="http://schemas.openxmlformats.org/officeDocument/2006/relationships/image" Target="../media/image188.wmf"/><Relationship Id="rId18" Type="http://schemas.openxmlformats.org/officeDocument/2006/relationships/oleObject" Target="../embeddings/oleObject246.bin"/><Relationship Id="rId3" Type="http://schemas.openxmlformats.org/officeDocument/2006/relationships/notesSlide" Target="../notesSlides/notesSlide64.xml"/><Relationship Id="rId21" Type="http://schemas.openxmlformats.org/officeDocument/2006/relationships/image" Target="../media/image214.wmf"/><Relationship Id="rId7" Type="http://schemas.openxmlformats.org/officeDocument/2006/relationships/image" Target="../media/image211.wmf"/><Relationship Id="rId12" Type="http://schemas.openxmlformats.org/officeDocument/2006/relationships/oleObject" Target="../embeddings/oleObject242.bin"/><Relationship Id="rId17" Type="http://schemas.openxmlformats.org/officeDocument/2006/relationships/oleObject" Target="../embeddings/oleObject245.bin"/><Relationship Id="rId2" Type="http://schemas.openxmlformats.org/officeDocument/2006/relationships/slideLayout" Target="../slideLayouts/slideLayout1.xml"/><Relationship Id="rId16" Type="http://schemas.openxmlformats.org/officeDocument/2006/relationships/image" Target="../media/image190.wmf"/><Relationship Id="rId20" Type="http://schemas.openxmlformats.org/officeDocument/2006/relationships/oleObject" Target="../embeddings/oleObject247.bin"/><Relationship Id="rId1" Type="http://schemas.openxmlformats.org/officeDocument/2006/relationships/vmlDrawing" Target="../drawings/vmlDrawing57.vml"/><Relationship Id="rId6" Type="http://schemas.openxmlformats.org/officeDocument/2006/relationships/oleObject" Target="../embeddings/oleObject239.bin"/><Relationship Id="rId11" Type="http://schemas.openxmlformats.org/officeDocument/2006/relationships/image" Target="../media/image187.wmf"/><Relationship Id="rId5" Type="http://schemas.openxmlformats.org/officeDocument/2006/relationships/image" Target="../media/image210.wmf"/><Relationship Id="rId15" Type="http://schemas.openxmlformats.org/officeDocument/2006/relationships/oleObject" Target="../embeddings/oleObject244.bin"/><Relationship Id="rId10" Type="http://schemas.openxmlformats.org/officeDocument/2006/relationships/oleObject" Target="../embeddings/oleObject241.bin"/><Relationship Id="rId19" Type="http://schemas.openxmlformats.org/officeDocument/2006/relationships/image" Target="../media/image213.wmf"/><Relationship Id="rId4" Type="http://schemas.openxmlformats.org/officeDocument/2006/relationships/oleObject" Target="../embeddings/oleObject238.bin"/><Relationship Id="rId9" Type="http://schemas.openxmlformats.org/officeDocument/2006/relationships/image" Target="../media/image212.wmf"/><Relationship Id="rId14" Type="http://schemas.openxmlformats.org/officeDocument/2006/relationships/oleObject" Target="../embeddings/oleObject243.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50.bin"/><Relationship Id="rId13" Type="http://schemas.openxmlformats.org/officeDocument/2006/relationships/image" Target="../media/image219.wmf"/><Relationship Id="rId18" Type="http://schemas.openxmlformats.org/officeDocument/2006/relationships/oleObject" Target="../embeddings/oleObject255.bin"/><Relationship Id="rId3" Type="http://schemas.openxmlformats.org/officeDocument/2006/relationships/notesSlide" Target="../notesSlides/notesSlide65.xml"/><Relationship Id="rId21" Type="http://schemas.openxmlformats.org/officeDocument/2006/relationships/image" Target="../media/image223.wmf"/><Relationship Id="rId7" Type="http://schemas.openxmlformats.org/officeDocument/2006/relationships/image" Target="../media/image216.wmf"/><Relationship Id="rId12" Type="http://schemas.openxmlformats.org/officeDocument/2006/relationships/oleObject" Target="../embeddings/oleObject252.bin"/><Relationship Id="rId17" Type="http://schemas.openxmlformats.org/officeDocument/2006/relationships/image" Target="../media/image221.wmf"/><Relationship Id="rId2" Type="http://schemas.openxmlformats.org/officeDocument/2006/relationships/slideLayout" Target="../slideLayouts/slideLayout1.xml"/><Relationship Id="rId16" Type="http://schemas.openxmlformats.org/officeDocument/2006/relationships/oleObject" Target="../embeddings/oleObject254.bin"/><Relationship Id="rId20" Type="http://schemas.openxmlformats.org/officeDocument/2006/relationships/oleObject" Target="../embeddings/oleObject256.bin"/><Relationship Id="rId1" Type="http://schemas.openxmlformats.org/officeDocument/2006/relationships/vmlDrawing" Target="../drawings/vmlDrawing58.vml"/><Relationship Id="rId6" Type="http://schemas.openxmlformats.org/officeDocument/2006/relationships/oleObject" Target="../embeddings/oleObject249.bin"/><Relationship Id="rId11" Type="http://schemas.openxmlformats.org/officeDocument/2006/relationships/image" Target="../media/image218.wmf"/><Relationship Id="rId5" Type="http://schemas.openxmlformats.org/officeDocument/2006/relationships/image" Target="../media/image215.wmf"/><Relationship Id="rId15" Type="http://schemas.openxmlformats.org/officeDocument/2006/relationships/image" Target="../media/image220.wmf"/><Relationship Id="rId10" Type="http://schemas.openxmlformats.org/officeDocument/2006/relationships/oleObject" Target="../embeddings/oleObject251.bin"/><Relationship Id="rId19" Type="http://schemas.openxmlformats.org/officeDocument/2006/relationships/image" Target="../media/image222.wmf"/><Relationship Id="rId4" Type="http://schemas.openxmlformats.org/officeDocument/2006/relationships/oleObject" Target="../embeddings/oleObject248.bin"/><Relationship Id="rId9" Type="http://schemas.openxmlformats.org/officeDocument/2006/relationships/image" Target="../media/image217.wmf"/><Relationship Id="rId14" Type="http://schemas.openxmlformats.org/officeDocument/2006/relationships/oleObject" Target="../embeddings/oleObject253.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59.bin"/><Relationship Id="rId3" Type="http://schemas.openxmlformats.org/officeDocument/2006/relationships/notesSlide" Target="../notesSlides/notesSlide66.xml"/><Relationship Id="rId7" Type="http://schemas.openxmlformats.org/officeDocument/2006/relationships/image" Target="../media/image225.wmf"/><Relationship Id="rId2" Type="http://schemas.openxmlformats.org/officeDocument/2006/relationships/slideLayout" Target="../slideLayouts/slideLayout1.xml"/><Relationship Id="rId1" Type="http://schemas.openxmlformats.org/officeDocument/2006/relationships/vmlDrawing" Target="../drawings/vmlDrawing59.vml"/><Relationship Id="rId6" Type="http://schemas.openxmlformats.org/officeDocument/2006/relationships/oleObject" Target="../embeddings/oleObject258.bin"/><Relationship Id="rId11" Type="http://schemas.openxmlformats.org/officeDocument/2006/relationships/image" Target="../media/image227.wmf"/><Relationship Id="rId5" Type="http://schemas.openxmlformats.org/officeDocument/2006/relationships/image" Target="../media/image224.wmf"/><Relationship Id="rId10" Type="http://schemas.openxmlformats.org/officeDocument/2006/relationships/oleObject" Target="../embeddings/oleObject260.bin"/><Relationship Id="rId4" Type="http://schemas.openxmlformats.org/officeDocument/2006/relationships/oleObject" Target="../embeddings/oleObject257.bin"/><Relationship Id="rId9" Type="http://schemas.openxmlformats.org/officeDocument/2006/relationships/image" Target="../media/image226.w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vmlDrawing" Target="../drawings/vmlDrawing60.vml"/><Relationship Id="rId5" Type="http://schemas.openxmlformats.org/officeDocument/2006/relationships/image" Target="../media/image228.wmf"/><Relationship Id="rId4" Type="http://schemas.openxmlformats.org/officeDocument/2006/relationships/oleObject" Target="../embeddings/oleObject26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230.wmf"/><Relationship Id="rId2" Type="http://schemas.openxmlformats.org/officeDocument/2006/relationships/slideLayout" Target="../slideLayouts/slideLayout1.xml"/><Relationship Id="rId1" Type="http://schemas.openxmlformats.org/officeDocument/2006/relationships/vmlDrawing" Target="../drawings/vmlDrawing61.vml"/><Relationship Id="rId6" Type="http://schemas.openxmlformats.org/officeDocument/2006/relationships/oleObject" Target="../embeddings/oleObject263.bin"/><Relationship Id="rId5" Type="http://schemas.openxmlformats.org/officeDocument/2006/relationships/image" Target="../media/image229.wmf"/><Relationship Id="rId4" Type="http://schemas.openxmlformats.org/officeDocument/2006/relationships/oleObject" Target="../embeddings/oleObject262.bin"/></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6.xml"/><Relationship Id="rId7"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vmlDrawing" Target="../drawings/vmlDrawing62.vml"/><Relationship Id="rId5" Type="http://schemas.openxmlformats.org/officeDocument/2006/relationships/image" Target="../media/image231.wmf"/><Relationship Id="rId4" Type="http://schemas.openxmlformats.org/officeDocument/2006/relationships/oleObject" Target="../embeddings/oleObject264.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67.bin"/><Relationship Id="rId3" Type="http://schemas.openxmlformats.org/officeDocument/2006/relationships/notesSlide" Target="../notesSlides/notesSlide70.xml"/><Relationship Id="rId7" Type="http://schemas.openxmlformats.org/officeDocument/2006/relationships/image" Target="../media/image232.wmf"/><Relationship Id="rId2" Type="http://schemas.openxmlformats.org/officeDocument/2006/relationships/slideLayout" Target="../slideLayouts/slideLayout1.xml"/><Relationship Id="rId1" Type="http://schemas.openxmlformats.org/officeDocument/2006/relationships/vmlDrawing" Target="../drawings/vmlDrawing63.vml"/><Relationship Id="rId6" Type="http://schemas.openxmlformats.org/officeDocument/2006/relationships/oleObject" Target="../embeddings/oleObject266.bin"/><Relationship Id="rId5" Type="http://schemas.openxmlformats.org/officeDocument/2006/relationships/image" Target="../media/image231.wmf"/><Relationship Id="rId4" Type="http://schemas.openxmlformats.org/officeDocument/2006/relationships/oleObject" Target="../embeddings/oleObject265.bin"/><Relationship Id="rId9" Type="http://schemas.openxmlformats.org/officeDocument/2006/relationships/image" Target="../media/image233.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70.bin"/><Relationship Id="rId3" Type="http://schemas.openxmlformats.org/officeDocument/2006/relationships/notesSlide" Target="../notesSlides/notesSlide71.xml"/><Relationship Id="rId7" Type="http://schemas.openxmlformats.org/officeDocument/2006/relationships/image" Target="../media/image235.wmf"/><Relationship Id="rId2" Type="http://schemas.openxmlformats.org/officeDocument/2006/relationships/slideLayout" Target="../slideLayouts/slideLayout1.xml"/><Relationship Id="rId1" Type="http://schemas.openxmlformats.org/officeDocument/2006/relationships/vmlDrawing" Target="../drawings/vmlDrawing64.vml"/><Relationship Id="rId6" Type="http://schemas.openxmlformats.org/officeDocument/2006/relationships/oleObject" Target="../embeddings/oleObject269.bin"/><Relationship Id="rId11" Type="http://schemas.openxmlformats.org/officeDocument/2006/relationships/image" Target="../media/image237.wmf"/><Relationship Id="rId5" Type="http://schemas.openxmlformats.org/officeDocument/2006/relationships/image" Target="../media/image234.wmf"/><Relationship Id="rId10" Type="http://schemas.openxmlformats.org/officeDocument/2006/relationships/oleObject" Target="../embeddings/oleObject271.bin"/><Relationship Id="rId4" Type="http://schemas.openxmlformats.org/officeDocument/2006/relationships/oleObject" Target="../embeddings/oleObject268.bin"/><Relationship Id="rId9" Type="http://schemas.openxmlformats.org/officeDocument/2006/relationships/image" Target="../media/image236.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74.bin"/><Relationship Id="rId3" Type="http://schemas.openxmlformats.org/officeDocument/2006/relationships/notesSlide" Target="../notesSlides/notesSlide72.xml"/><Relationship Id="rId7" Type="http://schemas.openxmlformats.org/officeDocument/2006/relationships/image" Target="../media/image239.wmf"/><Relationship Id="rId2" Type="http://schemas.openxmlformats.org/officeDocument/2006/relationships/slideLayout" Target="../slideLayouts/slideLayout1.xml"/><Relationship Id="rId1" Type="http://schemas.openxmlformats.org/officeDocument/2006/relationships/vmlDrawing" Target="../drawings/vmlDrawing65.vml"/><Relationship Id="rId6" Type="http://schemas.openxmlformats.org/officeDocument/2006/relationships/oleObject" Target="../embeddings/oleObject273.bin"/><Relationship Id="rId5" Type="http://schemas.openxmlformats.org/officeDocument/2006/relationships/image" Target="../media/image238.wmf"/><Relationship Id="rId4" Type="http://schemas.openxmlformats.org/officeDocument/2006/relationships/oleObject" Target="../embeddings/oleObject272.bin"/><Relationship Id="rId9" Type="http://schemas.openxmlformats.org/officeDocument/2006/relationships/image" Target="../media/image240.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77.bin"/><Relationship Id="rId3" Type="http://schemas.openxmlformats.org/officeDocument/2006/relationships/notesSlide" Target="../notesSlides/notesSlide73.xml"/><Relationship Id="rId7" Type="http://schemas.openxmlformats.org/officeDocument/2006/relationships/image" Target="../media/image242.wmf"/><Relationship Id="rId2" Type="http://schemas.openxmlformats.org/officeDocument/2006/relationships/slideLayout" Target="../slideLayouts/slideLayout1.xml"/><Relationship Id="rId1" Type="http://schemas.openxmlformats.org/officeDocument/2006/relationships/vmlDrawing" Target="../drawings/vmlDrawing66.vml"/><Relationship Id="rId6" Type="http://schemas.openxmlformats.org/officeDocument/2006/relationships/oleObject" Target="../embeddings/oleObject276.bin"/><Relationship Id="rId5" Type="http://schemas.openxmlformats.org/officeDocument/2006/relationships/image" Target="../media/image241.wmf"/><Relationship Id="rId4" Type="http://schemas.openxmlformats.org/officeDocument/2006/relationships/oleObject" Target="../embeddings/oleObject275.bin"/><Relationship Id="rId9" Type="http://schemas.openxmlformats.org/officeDocument/2006/relationships/image" Target="../media/image243.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80.bin"/><Relationship Id="rId3" Type="http://schemas.openxmlformats.org/officeDocument/2006/relationships/notesSlide" Target="../notesSlides/notesSlide74.xml"/><Relationship Id="rId7" Type="http://schemas.openxmlformats.org/officeDocument/2006/relationships/image" Target="../media/image245.wmf"/><Relationship Id="rId2" Type="http://schemas.openxmlformats.org/officeDocument/2006/relationships/slideLayout" Target="../slideLayouts/slideLayout1.xml"/><Relationship Id="rId1" Type="http://schemas.openxmlformats.org/officeDocument/2006/relationships/vmlDrawing" Target="../drawings/vmlDrawing67.vml"/><Relationship Id="rId6" Type="http://schemas.openxmlformats.org/officeDocument/2006/relationships/oleObject" Target="../embeddings/oleObject279.bin"/><Relationship Id="rId5" Type="http://schemas.openxmlformats.org/officeDocument/2006/relationships/image" Target="../media/image244.wmf"/><Relationship Id="rId4" Type="http://schemas.openxmlformats.org/officeDocument/2006/relationships/oleObject" Target="../embeddings/oleObject278.bin"/><Relationship Id="rId9" Type="http://schemas.openxmlformats.org/officeDocument/2006/relationships/image" Target="../media/image246.w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83.bin"/><Relationship Id="rId3" Type="http://schemas.openxmlformats.org/officeDocument/2006/relationships/notesSlide" Target="../notesSlides/notesSlide75.xml"/><Relationship Id="rId7" Type="http://schemas.openxmlformats.org/officeDocument/2006/relationships/image" Target="../media/image248.wmf"/><Relationship Id="rId2" Type="http://schemas.openxmlformats.org/officeDocument/2006/relationships/slideLayout" Target="../slideLayouts/slideLayout1.xml"/><Relationship Id="rId1" Type="http://schemas.openxmlformats.org/officeDocument/2006/relationships/vmlDrawing" Target="../drawings/vmlDrawing68.vml"/><Relationship Id="rId6" Type="http://schemas.openxmlformats.org/officeDocument/2006/relationships/oleObject" Target="../embeddings/oleObject282.bin"/><Relationship Id="rId11" Type="http://schemas.openxmlformats.org/officeDocument/2006/relationships/image" Target="../media/image250.wmf"/><Relationship Id="rId5" Type="http://schemas.openxmlformats.org/officeDocument/2006/relationships/image" Target="../media/image247.wmf"/><Relationship Id="rId10" Type="http://schemas.openxmlformats.org/officeDocument/2006/relationships/oleObject" Target="../embeddings/oleObject284.bin"/><Relationship Id="rId4" Type="http://schemas.openxmlformats.org/officeDocument/2006/relationships/oleObject" Target="../embeddings/oleObject281.bin"/><Relationship Id="rId9" Type="http://schemas.openxmlformats.org/officeDocument/2006/relationships/image" Target="../media/image249.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87.bin"/><Relationship Id="rId13" Type="http://schemas.openxmlformats.org/officeDocument/2006/relationships/image" Target="../media/image255.wmf"/><Relationship Id="rId3" Type="http://schemas.openxmlformats.org/officeDocument/2006/relationships/notesSlide" Target="../notesSlides/notesSlide76.xml"/><Relationship Id="rId7" Type="http://schemas.openxmlformats.org/officeDocument/2006/relationships/image" Target="../media/image252.wmf"/><Relationship Id="rId12" Type="http://schemas.openxmlformats.org/officeDocument/2006/relationships/oleObject" Target="../embeddings/oleObject289.bin"/><Relationship Id="rId2" Type="http://schemas.openxmlformats.org/officeDocument/2006/relationships/slideLayout" Target="../slideLayouts/slideLayout1.xml"/><Relationship Id="rId1" Type="http://schemas.openxmlformats.org/officeDocument/2006/relationships/vmlDrawing" Target="../drawings/vmlDrawing69.vml"/><Relationship Id="rId6" Type="http://schemas.openxmlformats.org/officeDocument/2006/relationships/oleObject" Target="../embeddings/oleObject286.bin"/><Relationship Id="rId11" Type="http://schemas.openxmlformats.org/officeDocument/2006/relationships/image" Target="../media/image254.wmf"/><Relationship Id="rId5" Type="http://schemas.openxmlformats.org/officeDocument/2006/relationships/image" Target="../media/image251.wmf"/><Relationship Id="rId10" Type="http://schemas.openxmlformats.org/officeDocument/2006/relationships/oleObject" Target="../embeddings/oleObject288.bin"/><Relationship Id="rId4" Type="http://schemas.openxmlformats.org/officeDocument/2006/relationships/oleObject" Target="../embeddings/oleObject285.bin"/><Relationship Id="rId9" Type="http://schemas.openxmlformats.org/officeDocument/2006/relationships/image" Target="../media/image253.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92.bin"/><Relationship Id="rId3" Type="http://schemas.openxmlformats.org/officeDocument/2006/relationships/notesSlide" Target="../notesSlides/notesSlide77.xml"/><Relationship Id="rId7" Type="http://schemas.openxmlformats.org/officeDocument/2006/relationships/image" Target="../media/image257.wmf"/><Relationship Id="rId2" Type="http://schemas.openxmlformats.org/officeDocument/2006/relationships/slideLayout" Target="../slideLayouts/slideLayout1.xml"/><Relationship Id="rId1" Type="http://schemas.openxmlformats.org/officeDocument/2006/relationships/vmlDrawing" Target="../drawings/vmlDrawing70.vml"/><Relationship Id="rId6" Type="http://schemas.openxmlformats.org/officeDocument/2006/relationships/oleObject" Target="../embeddings/oleObject291.bin"/><Relationship Id="rId5" Type="http://schemas.openxmlformats.org/officeDocument/2006/relationships/image" Target="../media/image256.wmf"/><Relationship Id="rId4" Type="http://schemas.openxmlformats.org/officeDocument/2006/relationships/oleObject" Target="../embeddings/oleObject290.bin"/><Relationship Id="rId9" Type="http://schemas.openxmlformats.org/officeDocument/2006/relationships/image" Target="../media/image258.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95.bin"/><Relationship Id="rId3" Type="http://schemas.openxmlformats.org/officeDocument/2006/relationships/notesSlide" Target="../notesSlides/notesSlide78.xml"/><Relationship Id="rId7" Type="http://schemas.openxmlformats.org/officeDocument/2006/relationships/image" Target="../media/image260.wmf"/><Relationship Id="rId2" Type="http://schemas.openxmlformats.org/officeDocument/2006/relationships/slideLayout" Target="../slideLayouts/slideLayout1.xml"/><Relationship Id="rId1" Type="http://schemas.openxmlformats.org/officeDocument/2006/relationships/vmlDrawing" Target="../drawings/vmlDrawing71.vml"/><Relationship Id="rId6" Type="http://schemas.openxmlformats.org/officeDocument/2006/relationships/oleObject" Target="../embeddings/oleObject294.bin"/><Relationship Id="rId11" Type="http://schemas.openxmlformats.org/officeDocument/2006/relationships/image" Target="../media/image262.wmf"/><Relationship Id="rId5" Type="http://schemas.openxmlformats.org/officeDocument/2006/relationships/image" Target="../media/image259.wmf"/><Relationship Id="rId10" Type="http://schemas.openxmlformats.org/officeDocument/2006/relationships/oleObject" Target="../embeddings/oleObject296.bin"/><Relationship Id="rId4" Type="http://schemas.openxmlformats.org/officeDocument/2006/relationships/oleObject" Target="../embeddings/oleObject293.bin"/><Relationship Id="rId9" Type="http://schemas.openxmlformats.org/officeDocument/2006/relationships/image" Target="../media/image261.w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7.xml"/><Relationship Id="rId7"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20.bin"/><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299.bin"/><Relationship Id="rId3" Type="http://schemas.openxmlformats.org/officeDocument/2006/relationships/notesSlide" Target="../notesSlides/notesSlide79.xml"/><Relationship Id="rId7" Type="http://schemas.openxmlformats.org/officeDocument/2006/relationships/image" Target="../media/image264.wmf"/><Relationship Id="rId2" Type="http://schemas.openxmlformats.org/officeDocument/2006/relationships/slideLayout" Target="../slideLayouts/slideLayout1.xml"/><Relationship Id="rId1" Type="http://schemas.openxmlformats.org/officeDocument/2006/relationships/vmlDrawing" Target="../drawings/vmlDrawing72.vml"/><Relationship Id="rId6" Type="http://schemas.openxmlformats.org/officeDocument/2006/relationships/oleObject" Target="../embeddings/oleObject298.bin"/><Relationship Id="rId11" Type="http://schemas.openxmlformats.org/officeDocument/2006/relationships/image" Target="../media/image266.wmf"/><Relationship Id="rId5" Type="http://schemas.openxmlformats.org/officeDocument/2006/relationships/image" Target="../media/image263.wmf"/><Relationship Id="rId10" Type="http://schemas.openxmlformats.org/officeDocument/2006/relationships/oleObject" Target="../embeddings/oleObject300.bin"/><Relationship Id="rId4" Type="http://schemas.openxmlformats.org/officeDocument/2006/relationships/oleObject" Target="../embeddings/oleObject297.bin"/><Relationship Id="rId9" Type="http://schemas.openxmlformats.org/officeDocument/2006/relationships/image" Target="../media/image265.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303.bin"/><Relationship Id="rId3" Type="http://schemas.openxmlformats.org/officeDocument/2006/relationships/notesSlide" Target="../notesSlides/notesSlide80.xml"/><Relationship Id="rId7" Type="http://schemas.openxmlformats.org/officeDocument/2006/relationships/image" Target="../media/image268.wmf"/><Relationship Id="rId2" Type="http://schemas.openxmlformats.org/officeDocument/2006/relationships/slideLayout" Target="../slideLayouts/slideLayout1.xml"/><Relationship Id="rId1" Type="http://schemas.openxmlformats.org/officeDocument/2006/relationships/vmlDrawing" Target="../drawings/vmlDrawing73.vml"/><Relationship Id="rId6" Type="http://schemas.openxmlformats.org/officeDocument/2006/relationships/oleObject" Target="../embeddings/oleObject302.bin"/><Relationship Id="rId5" Type="http://schemas.openxmlformats.org/officeDocument/2006/relationships/image" Target="../media/image267.wmf"/><Relationship Id="rId4" Type="http://schemas.openxmlformats.org/officeDocument/2006/relationships/oleObject" Target="../embeddings/oleObject301.bin"/><Relationship Id="rId9" Type="http://schemas.openxmlformats.org/officeDocument/2006/relationships/image" Target="../media/image269.w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306.bin"/><Relationship Id="rId3" Type="http://schemas.openxmlformats.org/officeDocument/2006/relationships/notesSlide" Target="../notesSlides/notesSlide81.xml"/><Relationship Id="rId7" Type="http://schemas.openxmlformats.org/officeDocument/2006/relationships/image" Target="../media/image271.wmf"/><Relationship Id="rId2" Type="http://schemas.openxmlformats.org/officeDocument/2006/relationships/slideLayout" Target="../slideLayouts/slideLayout1.xml"/><Relationship Id="rId1" Type="http://schemas.openxmlformats.org/officeDocument/2006/relationships/vmlDrawing" Target="../drawings/vmlDrawing74.vml"/><Relationship Id="rId6" Type="http://schemas.openxmlformats.org/officeDocument/2006/relationships/oleObject" Target="../embeddings/oleObject305.bin"/><Relationship Id="rId5" Type="http://schemas.openxmlformats.org/officeDocument/2006/relationships/image" Target="../media/image270.wmf"/><Relationship Id="rId4" Type="http://schemas.openxmlformats.org/officeDocument/2006/relationships/oleObject" Target="../embeddings/oleObject304.bin"/><Relationship Id="rId9" Type="http://schemas.openxmlformats.org/officeDocument/2006/relationships/image" Target="../media/image272.wmf"/></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309.bin"/><Relationship Id="rId3" Type="http://schemas.openxmlformats.org/officeDocument/2006/relationships/notesSlide" Target="../notesSlides/notesSlide82.xml"/><Relationship Id="rId7" Type="http://schemas.openxmlformats.org/officeDocument/2006/relationships/image" Target="../media/image274.wmf"/><Relationship Id="rId12" Type="http://schemas.openxmlformats.org/officeDocument/2006/relationships/image" Target="../media/image209.jpeg"/><Relationship Id="rId2" Type="http://schemas.openxmlformats.org/officeDocument/2006/relationships/slideLayout" Target="../slideLayouts/slideLayout1.xml"/><Relationship Id="rId1" Type="http://schemas.openxmlformats.org/officeDocument/2006/relationships/vmlDrawing" Target="../drawings/vmlDrawing75.vml"/><Relationship Id="rId6" Type="http://schemas.openxmlformats.org/officeDocument/2006/relationships/oleObject" Target="../embeddings/oleObject308.bin"/><Relationship Id="rId11" Type="http://schemas.openxmlformats.org/officeDocument/2006/relationships/image" Target="../media/image276.wmf"/><Relationship Id="rId5" Type="http://schemas.openxmlformats.org/officeDocument/2006/relationships/image" Target="../media/image273.wmf"/><Relationship Id="rId10" Type="http://schemas.openxmlformats.org/officeDocument/2006/relationships/oleObject" Target="../embeddings/oleObject310.bin"/><Relationship Id="rId4" Type="http://schemas.openxmlformats.org/officeDocument/2006/relationships/oleObject" Target="../embeddings/oleObject307.bin"/><Relationship Id="rId9" Type="http://schemas.openxmlformats.org/officeDocument/2006/relationships/image" Target="../media/image275.wmf"/></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313.bin"/><Relationship Id="rId3" Type="http://schemas.openxmlformats.org/officeDocument/2006/relationships/notesSlide" Target="../notesSlides/notesSlide83.xml"/><Relationship Id="rId7" Type="http://schemas.openxmlformats.org/officeDocument/2006/relationships/image" Target="../media/image278.wmf"/><Relationship Id="rId2" Type="http://schemas.openxmlformats.org/officeDocument/2006/relationships/slideLayout" Target="../slideLayouts/slideLayout1.xml"/><Relationship Id="rId1" Type="http://schemas.openxmlformats.org/officeDocument/2006/relationships/vmlDrawing" Target="../drawings/vmlDrawing76.vml"/><Relationship Id="rId6" Type="http://schemas.openxmlformats.org/officeDocument/2006/relationships/oleObject" Target="../embeddings/oleObject312.bin"/><Relationship Id="rId11" Type="http://schemas.openxmlformats.org/officeDocument/2006/relationships/image" Target="../media/image280.wmf"/><Relationship Id="rId5" Type="http://schemas.openxmlformats.org/officeDocument/2006/relationships/image" Target="../media/image277.wmf"/><Relationship Id="rId10" Type="http://schemas.openxmlformats.org/officeDocument/2006/relationships/oleObject" Target="../embeddings/oleObject314.bin"/><Relationship Id="rId4" Type="http://schemas.openxmlformats.org/officeDocument/2006/relationships/oleObject" Target="../embeddings/oleObject311.bin"/><Relationship Id="rId9" Type="http://schemas.openxmlformats.org/officeDocument/2006/relationships/image" Target="../media/image279.w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317.bin"/><Relationship Id="rId3" Type="http://schemas.openxmlformats.org/officeDocument/2006/relationships/notesSlide" Target="../notesSlides/notesSlide84.xml"/><Relationship Id="rId7" Type="http://schemas.openxmlformats.org/officeDocument/2006/relationships/image" Target="../media/image281.wmf"/><Relationship Id="rId2" Type="http://schemas.openxmlformats.org/officeDocument/2006/relationships/slideLayout" Target="../slideLayouts/slideLayout1.xml"/><Relationship Id="rId1" Type="http://schemas.openxmlformats.org/officeDocument/2006/relationships/vmlDrawing" Target="../drawings/vmlDrawing77.vml"/><Relationship Id="rId6" Type="http://schemas.openxmlformats.org/officeDocument/2006/relationships/oleObject" Target="../embeddings/oleObject316.bin"/><Relationship Id="rId5" Type="http://schemas.openxmlformats.org/officeDocument/2006/relationships/image" Target="../media/image280.wmf"/><Relationship Id="rId4" Type="http://schemas.openxmlformats.org/officeDocument/2006/relationships/oleObject" Target="../embeddings/oleObject315.bin"/><Relationship Id="rId9" Type="http://schemas.openxmlformats.org/officeDocument/2006/relationships/image" Target="../media/image282.w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284.wmf"/><Relationship Id="rId2" Type="http://schemas.openxmlformats.org/officeDocument/2006/relationships/slideLayout" Target="../slideLayouts/slideLayout1.xml"/><Relationship Id="rId1" Type="http://schemas.openxmlformats.org/officeDocument/2006/relationships/vmlDrawing" Target="../drawings/vmlDrawing78.vml"/><Relationship Id="rId6" Type="http://schemas.openxmlformats.org/officeDocument/2006/relationships/oleObject" Target="../embeddings/oleObject319.bin"/><Relationship Id="rId5" Type="http://schemas.openxmlformats.org/officeDocument/2006/relationships/image" Target="../media/image283.wmf"/><Relationship Id="rId4" Type="http://schemas.openxmlformats.org/officeDocument/2006/relationships/oleObject" Target="../embeddings/oleObject318.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286.wmf"/><Relationship Id="rId2" Type="http://schemas.openxmlformats.org/officeDocument/2006/relationships/slideLayout" Target="../slideLayouts/slideLayout1.xml"/><Relationship Id="rId1" Type="http://schemas.openxmlformats.org/officeDocument/2006/relationships/vmlDrawing" Target="../drawings/vmlDrawing79.vml"/><Relationship Id="rId6" Type="http://schemas.openxmlformats.org/officeDocument/2006/relationships/oleObject" Target="../embeddings/oleObject321.bin"/><Relationship Id="rId5" Type="http://schemas.openxmlformats.org/officeDocument/2006/relationships/image" Target="../media/image285.wmf"/><Relationship Id="rId4" Type="http://schemas.openxmlformats.org/officeDocument/2006/relationships/oleObject" Target="../embeddings/oleObject320.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324.bin"/><Relationship Id="rId3" Type="http://schemas.openxmlformats.org/officeDocument/2006/relationships/notesSlide" Target="../notesSlides/notesSlide87.xml"/><Relationship Id="rId7" Type="http://schemas.openxmlformats.org/officeDocument/2006/relationships/image" Target="../media/image288.wmf"/><Relationship Id="rId2" Type="http://schemas.openxmlformats.org/officeDocument/2006/relationships/slideLayout" Target="../slideLayouts/slideLayout1.xml"/><Relationship Id="rId1" Type="http://schemas.openxmlformats.org/officeDocument/2006/relationships/vmlDrawing" Target="../drawings/vmlDrawing80.vml"/><Relationship Id="rId6" Type="http://schemas.openxmlformats.org/officeDocument/2006/relationships/oleObject" Target="../embeddings/oleObject323.bin"/><Relationship Id="rId11" Type="http://schemas.openxmlformats.org/officeDocument/2006/relationships/image" Target="../media/image290.wmf"/><Relationship Id="rId5" Type="http://schemas.openxmlformats.org/officeDocument/2006/relationships/image" Target="../media/image287.wmf"/><Relationship Id="rId10" Type="http://schemas.openxmlformats.org/officeDocument/2006/relationships/oleObject" Target="../embeddings/oleObject325.bin"/><Relationship Id="rId4" Type="http://schemas.openxmlformats.org/officeDocument/2006/relationships/oleObject" Target="../embeddings/oleObject322.bin"/><Relationship Id="rId9" Type="http://schemas.openxmlformats.org/officeDocument/2006/relationships/image" Target="../media/image289.wmf"/></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328.bin"/><Relationship Id="rId3" Type="http://schemas.openxmlformats.org/officeDocument/2006/relationships/notesSlide" Target="../notesSlides/notesSlide88.xml"/><Relationship Id="rId7" Type="http://schemas.openxmlformats.org/officeDocument/2006/relationships/image" Target="../media/image292.wmf"/><Relationship Id="rId2" Type="http://schemas.openxmlformats.org/officeDocument/2006/relationships/slideLayout" Target="../slideLayouts/slideLayout1.xml"/><Relationship Id="rId1" Type="http://schemas.openxmlformats.org/officeDocument/2006/relationships/vmlDrawing" Target="../drawings/vmlDrawing81.vml"/><Relationship Id="rId6" Type="http://schemas.openxmlformats.org/officeDocument/2006/relationships/oleObject" Target="../embeddings/oleObject327.bin"/><Relationship Id="rId5" Type="http://schemas.openxmlformats.org/officeDocument/2006/relationships/image" Target="../media/image291.wmf"/><Relationship Id="rId4" Type="http://schemas.openxmlformats.org/officeDocument/2006/relationships/oleObject" Target="../embeddings/oleObject326.bin"/><Relationship Id="rId9" Type="http://schemas.openxmlformats.org/officeDocument/2006/relationships/image" Target="../media/image293.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8.xml"/><Relationship Id="rId7" Type="http://schemas.openxmlformats.org/officeDocument/2006/relationships/image" Target="../media/image25.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24.wmf"/><Relationship Id="rId4" Type="http://schemas.openxmlformats.org/officeDocument/2006/relationships/oleObject" Target="../embeddings/oleObject22.bin"/><Relationship Id="rId9" Type="http://schemas.openxmlformats.org/officeDocument/2006/relationships/image" Target="../media/image26.wmf"/></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331.bin"/><Relationship Id="rId13" Type="http://schemas.openxmlformats.org/officeDocument/2006/relationships/image" Target="../media/image298.wmf"/><Relationship Id="rId3" Type="http://schemas.openxmlformats.org/officeDocument/2006/relationships/notesSlide" Target="../notesSlides/notesSlide89.xml"/><Relationship Id="rId7" Type="http://schemas.openxmlformats.org/officeDocument/2006/relationships/image" Target="../media/image295.wmf"/><Relationship Id="rId12" Type="http://schemas.openxmlformats.org/officeDocument/2006/relationships/oleObject" Target="../embeddings/oleObject333.bin"/><Relationship Id="rId2" Type="http://schemas.openxmlformats.org/officeDocument/2006/relationships/slideLayout" Target="../slideLayouts/slideLayout1.xml"/><Relationship Id="rId1" Type="http://schemas.openxmlformats.org/officeDocument/2006/relationships/vmlDrawing" Target="../drawings/vmlDrawing82.vml"/><Relationship Id="rId6" Type="http://schemas.openxmlformats.org/officeDocument/2006/relationships/oleObject" Target="../embeddings/oleObject330.bin"/><Relationship Id="rId11" Type="http://schemas.openxmlformats.org/officeDocument/2006/relationships/image" Target="../media/image297.wmf"/><Relationship Id="rId5" Type="http://schemas.openxmlformats.org/officeDocument/2006/relationships/image" Target="../media/image294.wmf"/><Relationship Id="rId10" Type="http://schemas.openxmlformats.org/officeDocument/2006/relationships/oleObject" Target="../embeddings/oleObject332.bin"/><Relationship Id="rId4" Type="http://schemas.openxmlformats.org/officeDocument/2006/relationships/oleObject" Target="../embeddings/oleObject329.bin"/><Relationship Id="rId9" Type="http://schemas.openxmlformats.org/officeDocument/2006/relationships/image" Target="../media/image296.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descr="BLUE_BG.gif"/>
          <p:cNvPicPr>
            <a:picLocks noChangeAspect="1"/>
          </p:cNvPicPr>
          <p:nvPr/>
        </p:nvPicPr>
        <p:blipFill>
          <a:blip r:embed="rId2" cstate="screen"/>
          <a:stretch>
            <a:fillRect/>
          </a:stretch>
        </p:blipFill>
        <p:spPr>
          <a:xfrm>
            <a:off x="0" y="-78899"/>
            <a:ext cx="12192000" cy="6858000"/>
          </a:xfrm>
          <a:prstGeom prst="rect">
            <a:avLst/>
          </a:prstGeom>
        </p:spPr>
      </p:pic>
      <p:sp>
        <p:nvSpPr>
          <p:cNvPr id="5" name="Rectangle 4"/>
          <p:cNvSpPr/>
          <p:nvPr/>
        </p:nvSpPr>
        <p:spPr>
          <a:xfrm>
            <a:off x="2883000" y="1964448"/>
            <a:ext cx="6525369" cy="4185761"/>
          </a:xfrm>
          <a:prstGeom prst="rect">
            <a:avLst/>
          </a:prstGeom>
        </p:spPr>
        <p:txBody>
          <a:bodyPr wrap="square">
            <a:spAutoFit/>
          </a:bodyPr>
          <a:lstStyle/>
          <a:p>
            <a:pPr algn="ctr"/>
            <a:r>
              <a:rPr lang="en-ZA" sz="5000" b="1" u="sng" dirty="0">
                <a:solidFill>
                  <a:schemeClr val="bg1"/>
                </a:solidFill>
                <a:latin typeface="Tahoma" pitchFamily="34" charset="0"/>
                <a:ea typeface="Tahoma" pitchFamily="34" charset="0"/>
                <a:cs typeface="Tahoma" pitchFamily="34" charset="0"/>
              </a:rPr>
              <a:t>TECH MATHS</a:t>
            </a:r>
          </a:p>
          <a:p>
            <a:pPr algn="ctr"/>
            <a:endParaRPr lang="en-ZA" sz="1600" b="1" u="sng" dirty="0">
              <a:solidFill>
                <a:schemeClr val="bg1"/>
              </a:solidFill>
              <a:latin typeface="Tahoma" pitchFamily="34" charset="0"/>
              <a:ea typeface="Tahoma" pitchFamily="34" charset="0"/>
              <a:cs typeface="Tahoma" pitchFamily="34" charset="0"/>
            </a:endParaRPr>
          </a:p>
          <a:p>
            <a:pPr algn="ctr"/>
            <a:r>
              <a:rPr lang="en-ZA" sz="5000" b="1" dirty="0">
                <a:solidFill>
                  <a:schemeClr val="bg1"/>
                </a:solidFill>
                <a:latin typeface="Tahoma" pitchFamily="34" charset="0"/>
                <a:ea typeface="Tahoma" pitchFamily="34" charset="0"/>
                <a:cs typeface="Tahoma" pitchFamily="34" charset="0"/>
              </a:rPr>
              <a:t>ALGEBRAIC </a:t>
            </a:r>
            <a:r>
              <a:rPr lang="en-ZA" sz="5000" b="1" dirty="0">
                <a:solidFill>
                  <a:schemeClr val="bg1"/>
                </a:solidFill>
                <a:latin typeface="Tahoma" pitchFamily="34" charset="0"/>
                <a:ea typeface="Tahoma" pitchFamily="34" charset="0"/>
                <a:cs typeface="Tahoma" pitchFamily="34" charset="0"/>
              </a:rPr>
              <a:t>EXPRESSIONS</a:t>
            </a:r>
          </a:p>
          <a:p>
            <a:pPr algn="ctr"/>
            <a:r>
              <a:rPr lang="en-ZA" sz="5000" b="1" dirty="0">
                <a:solidFill>
                  <a:schemeClr val="bg1"/>
                </a:solidFill>
                <a:latin typeface="Tahoma" pitchFamily="34" charset="0"/>
                <a:ea typeface="Tahoma" pitchFamily="34" charset="0"/>
                <a:cs typeface="Tahoma" pitchFamily="34" charset="0"/>
              </a:rPr>
              <a:t>Revision Gr 10</a:t>
            </a:r>
          </a:p>
          <a:p>
            <a:pPr algn="ctr"/>
            <a:endParaRPr lang="en-ZA" sz="50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04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637012" y="908721"/>
          <a:ext cx="3467100" cy="520700"/>
        </p:xfrm>
        <a:graphic>
          <a:graphicData uri="http://schemas.openxmlformats.org/presentationml/2006/ole">
            <mc:AlternateContent xmlns:mc="http://schemas.openxmlformats.org/markup-compatibility/2006">
              <mc:Choice xmlns:v="urn:schemas-microsoft-com:vml" Requires="v">
                <p:oleObj spid="_x0000_s8194" name="Equation" r:id="rId4" imgW="3466800" imgH="520560" progId="">
                  <p:embed/>
                </p:oleObj>
              </mc:Choice>
              <mc:Fallback>
                <p:oleObj name="Equation" r:id="rId4" imgW="346680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012" y="908721"/>
                        <a:ext cx="3467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553869" y="761853"/>
            <a:ext cx="866871" cy="707886"/>
          </a:xfrm>
          <a:prstGeom prst="rect">
            <a:avLst/>
          </a:prstGeom>
          <a:noFill/>
        </p:spPr>
        <p:txBody>
          <a:bodyPr wrap="square" rtlCol="0">
            <a:spAutoFit/>
          </a:bodyPr>
          <a:lstStyle/>
          <a:p>
            <a:r>
              <a:rPr lang="en-ZA" sz="4000" b="1" dirty="0"/>
              <a:t>(b)</a:t>
            </a:r>
            <a:endParaRPr lang="en-ZA" sz="4000" b="1" dirty="0"/>
          </a:p>
        </p:txBody>
      </p:sp>
      <p:graphicFrame>
        <p:nvGraphicFramePr>
          <p:cNvPr id="4" name="Object 3"/>
          <p:cNvGraphicFramePr>
            <a:graphicFrameLocks noChangeAspect="1"/>
          </p:cNvGraphicFramePr>
          <p:nvPr>
            <p:extLst/>
          </p:nvPr>
        </p:nvGraphicFramePr>
        <p:xfrm>
          <a:off x="3287689" y="1556792"/>
          <a:ext cx="4851401" cy="571500"/>
        </p:xfrm>
        <a:graphic>
          <a:graphicData uri="http://schemas.openxmlformats.org/presentationml/2006/ole">
            <mc:AlternateContent xmlns:mc="http://schemas.openxmlformats.org/markup-compatibility/2006">
              <mc:Choice xmlns:v="urn:schemas-microsoft-com:vml" Requires="v">
                <p:oleObj spid="_x0000_s8195" name="Equation" r:id="rId6" imgW="4851360" imgH="571320" progId="">
                  <p:embed/>
                </p:oleObj>
              </mc:Choice>
              <mc:Fallback>
                <p:oleObj name="Equation" r:id="rId6" imgW="4851360" imgH="571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689" y="1556792"/>
                        <a:ext cx="4851401"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3340597" y="2420888"/>
          <a:ext cx="3619500" cy="571500"/>
        </p:xfrm>
        <a:graphic>
          <a:graphicData uri="http://schemas.openxmlformats.org/presentationml/2006/ole">
            <mc:AlternateContent xmlns:mc="http://schemas.openxmlformats.org/markup-compatibility/2006">
              <mc:Choice xmlns:v="urn:schemas-microsoft-com:vml" Requires="v">
                <p:oleObj spid="_x0000_s8196" name="Equation" r:id="rId8" imgW="3619440" imgH="571320" progId="">
                  <p:embed/>
                </p:oleObj>
              </mc:Choice>
              <mc:Fallback>
                <p:oleObj name="Equation" r:id="rId8" imgW="3619440" imgH="57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0597" y="2420888"/>
                        <a:ext cx="3619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3692500" y="3259957"/>
          <a:ext cx="4203700" cy="673100"/>
        </p:xfrm>
        <a:graphic>
          <a:graphicData uri="http://schemas.openxmlformats.org/presentationml/2006/ole">
            <mc:AlternateContent xmlns:mc="http://schemas.openxmlformats.org/markup-compatibility/2006">
              <mc:Choice xmlns:v="urn:schemas-microsoft-com:vml" Requires="v">
                <p:oleObj spid="_x0000_s8197" name="Equation" r:id="rId10" imgW="4203360" imgH="672840" progId="">
                  <p:embed/>
                </p:oleObj>
              </mc:Choice>
              <mc:Fallback>
                <p:oleObj name="Equation" r:id="rId10" imgW="4203360" imgH="6728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2500" y="3259957"/>
                        <a:ext cx="42037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2599012" y="3212976"/>
            <a:ext cx="866871" cy="707886"/>
          </a:xfrm>
          <a:prstGeom prst="rect">
            <a:avLst/>
          </a:prstGeom>
          <a:noFill/>
        </p:spPr>
        <p:txBody>
          <a:bodyPr wrap="square" rtlCol="0">
            <a:spAutoFit/>
          </a:bodyPr>
          <a:lstStyle/>
          <a:p>
            <a:r>
              <a:rPr lang="en-ZA" sz="4000" b="1" dirty="0"/>
              <a:t>(c)</a:t>
            </a:r>
            <a:endParaRPr lang="en-ZA" sz="4000" b="1" dirty="0"/>
          </a:p>
        </p:txBody>
      </p:sp>
      <p:graphicFrame>
        <p:nvGraphicFramePr>
          <p:cNvPr id="17" name="Object 16"/>
          <p:cNvGraphicFramePr>
            <a:graphicFrameLocks noChangeAspect="1"/>
          </p:cNvGraphicFramePr>
          <p:nvPr>
            <p:extLst/>
          </p:nvPr>
        </p:nvGraphicFramePr>
        <p:xfrm>
          <a:off x="3363044" y="4052044"/>
          <a:ext cx="5829300" cy="673100"/>
        </p:xfrm>
        <a:graphic>
          <a:graphicData uri="http://schemas.openxmlformats.org/presentationml/2006/ole">
            <mc:AlternateContent xmlns:mc="http://schemas.openxmlformats.org/markup-compatibility/2006">
              <mc:Choice xmlns:v="urn:schemas-microsoft-com:vml" Requires="v">
                <p:oleObj spid="_x0000_s8198" name="Equation" r:id="rId12" imgW="5829120" imgH="672840" progId="">
                  <p:embed/>
                </p:oleObj>
              </mc:Choice>
              <mc:Fallback>
                <p:oleObj name="Equation" r:id="rId12" imgW="5829120" imgH="6728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3044" y="4052044"/>
                        <a:ext cx="58293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3359696" y="4941169"/>
          <a:ext cx="4279900" cy="673100"/>
        </p:xfrm>
        <a:graphic>
          <a:graphicData uri="http://schemas.openxmlformats.org/presentationml/2006/ole">
            <mc:AlternateContent xmlns:mc="http://schemas.openxmlformats.org/markup-compatibility/2006">
              <mc:Choice xmlns:v="urn:schemas-microsoft-com:vml" Requires="v">
                <p:oleObj spid="_x0000_s8199" name="Equation" r:id="rId14" imgW="4279680" imgH="672840" progId="">
                  <p:embed/>
                </p:oleObj>
              </mc:Choice>
              <mc:Fallback>
                <p:oleObj name="Equation" r:id="rId14" imgW="4279680" imgH="6728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9696" y="4941169"/>
                        <a:ext cx="42799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7634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24707" y="560875"/>
            <a:ext cx="6422453" cy="707886"/>
          </a:xfrm>
          <a:prstGeom prst="rect">
            <a:avLst/>
          </a:prstGeom>
          <a:noFill/>
        </p:spPr>
        <p:txBody>
          <a:bodyPr wrap="square" rtlCol="0">
            <a:spAutoFit/>
          </a:bodyPr>
          <a:lstStyle/>
          <a:p>
            <a:r>
              <a:rPr lang="en-ZA" sz="4000" b="1" u="sng" dirty="0"/>
              <a:t>SQUARING A BINOMIAL</a:t>
            </a:r>
          </a:p>
        </p:txBody>
      </p:sp>
      <p:graphicFrame>
        <p:nvGraphicFramePr>
          <p:cNvPr id="3" name="Object 2"/>
          <p:cNvGraphicFramePr>
            <a:graphicFrameLocks noChangeAspect="1"/>
          </p:cNvGraphicFramePr>
          <p:nvPr>
            <p:extLst/>
          </p:nvPr>
        </p:nvGraphicFramePr>
        <p:xfrm>
          <a:off x="2352396" y="2060848"/>
          <a:ext cx="1574800" cy="673100"/>
        </p:xfrm>
        <a:graphic>
          <a:graphicData uri="http://schemas.openxmlformats.org/presentationml/2006/ole">
            <mc:AlternateContent xmlns:mc="http://schemas.openxmlformats.org/markup-compatibility/2006">
              <mc:Choice xmlns:v="urn:schemas-microsoft-com:vml" Requires="v">
                <p:oleObj spid="_x0000_s9218" name="Equation" r:id="rId4" imgW="1574640" imgH="672840" progId="">
                  <p:embed/>
                </p:oleObj>
              </mc:Choice>
              <mc:Fallback>
                <p:oleObj name="Equation" r:id="rId4" imgW="157464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396" y="2060848"/>
                        <a:ext cx="15748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289085" y="1268760"/>
            <a:ext cx="7983380" cy="707886"/>
          </a:xfrm>
          <a:prstGeom prst="rect">
            <a:avLst/>
          </a:prstGeom>
          <a:noFill/>
        </p:spPr>
        <p:txBody>
          <a:bodyPr wrap="square" rtlCol="0">
            <a:spAutoFit/>
          </a:bodyPr>
          <a:lstStyle/>
          <a:p>
            <a:r>
              <a:rPr lang="en-ZA" sz="4000" b="1" dirty="0"/>
              <a:t>Consider the following expressions:</a:t>
            </a:r>
          </a:p>
        </p:txBody>
      </p:sp>
      <p:graphicFrame>
        <p:nvGraphicFramePr>
          <p:cNvPr id="5" name="Object 4"/>
          <p:cNvGraphicFramePr>
            <a:graphicFrameLocks noChangeAspect="1"/>
          </p:cNvGraphicFramePr>
          <p:nvPr>
            <p:extLst/>
          </p:nvPr>
        </p:nvGraphicFramePr>
        <p:xfrm>
          <a:off x="2336430" y="4509120"/>
          <a:ext cx="3111500" cy="571500"/>
        </p:xfrm>
        <a:graphic>
          <a:graphicData uri="http://schemas.openxmlformats.org/presentationml/2006/ole">
            <mc:AlternateContent xmlns:mc="http://schemas.openxmlformats.org/markup-compatibility/2006">
              <mc:Choice xmlns:v="urn:schemas-microsoft-com:vml" Requires="v">
                <p:oleObj spid="_x0000_s9219" name="Equation" r:id="rId6" imgW="3111480" imgH="571320" progId="">
                  <p:embed/>
                </p:oleObj>
              </mc:Choice>
              <mc:Fallback>
                <p:oleObj name="Equation" r:id="rId6" imgW="3111480" imgH="571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6430" y="4509120"/>
                        <a:ext cx="3111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298329" y="2980309"/>
          <a:ext cx="3149600" cy="520700"/>
        </p:xfrm>
        <a:graphic>
          <a:graphicData uri="http://schemas.openxmlformats.org/presentationml/2006/ole">
            <mc:AlternateContent xmlns:mc="http://schemas.openxmlformats.org/markup-compatibility/2006">
              <mc:Choice xmlns:v="urn:schemas-microsoft-com:vml" Requires="v">
                <p:oleObj spid="_x0000_s9220" name="Equation" r:id="rId8" imgW="3149280" imgH="520560" progId="">
                  <p:embed/>
                </p:oleObj>
              </mc:Choice>
              <mc:Fallback>
                <p:oleObj name="Equation" r:id="rId8" imgW="314928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8329" y="2980309"/>
                        <a:ext cx="31496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2319907" y="3649588"/>
          <a:ext cx="3848100" cy="571500"/>
        </p:xfrm>
        <a:graphic>
          <a:graphicData uri="http://schemas.openxmlformats.org/presentationml/2006/ole">
            <mc:AlternateContent xmlns:mc="http://schemas.openxmlformats.org/markup-compatibility/2006">
              <mc:Choice xmlns:v="urn:schemas-microsoft-com:vml" Requires="v">
                <p:oleObj spid="_x0000_s9221" name="Equation" r:id="rId10" imgW="3848040" imgH="571320" progId="">
                  <p:embed/>
                </p:oleObj>
              </mc:Choice>
              <mc:Fallback>
                <p:oleObj name="Equation" r:id="rId10" imgW="3848040" imgH="5713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9907" y="3649588"/>
                        <a:ext cx="3848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6456042" y="1976647"/>
          <a:ext cx="1562100" cy="673100"/>
        </p:xfrm>
        <a:graphic>
          <a:graphicData uri="http://schemas.openxmlformats.org/presentationml/2006/ole">
            <mc:AlternateContent xmlns:mc="http://schemas.openxmlformats.org/markup-compatibility/2006">
              <mc:Choice xmlns:v="urn:schemas-microsoft-com:vml" Requires="v">
                <p:oleObj spid="_x0000_s9222" name="Equation" r:id="rId12" imgW="1562040" imgH="672840" progId="">
                  <p:embed/>
                </p:oleObj>
              </mc:Choice>
              <mc:Fallback>
                <p:oleObj name="Equation" r:id="rId12" imgW="1562040" imgH="6728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6042" y="1976647"/>
                        <a:ext cx="1562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6583364" y="4452938"/>
          <a:ext cx="3098800" cy="571500"/>
        </p:xfrm>
        <a:graphic>
          <a:graphicData uri="http://schemas.openxmlformats.org/presentationml/2006/ole">
            <mc:AlternateContent xmlns:mc="http://schemas.openxmlformats.org/markup-compatibility/2006">
              <mc:Choice xmlns:v="urn:schemas-microsoft-com:vml" Requires="v">
                <p:oleObj spid="_x0000_s9223" name="Equation" r:id="rId14" imgW="3098520" imgH="571320" progId="">
                  <p:embed/>
                </p:oleObj>
              </mc:Choice>
              <mc:Fallback>
                <p:oleObj name="Equation" r:id="rId14" imgW="3098520" imgH="57132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3364" y="4452938"/>
                        <a:ext cx="30988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6545264" y="2924176"/>
          <a:ext cx="3136900" cy="520700"/>
        </p:xfrm>
        <a:graphic>
          <a:graphicData uri="http://schemas.openxmlformats.org/presentationml/2006/ole">
            <mc:AlternateContent xmlns:mc="http://schemas.openxmlformats.org/markup-compatibility/2006">
              <mc:Choice xmlns:v="urn:schemas-microsoft-com:vml" Requires="v">
                <p:oleObj spid="_x0000_s9224" name="Equation" r:id="rId16" imgW="3136680" imgH="520560" progId="">
                  <p:embed/>
                </p:oleObj>
              </mc:Choice>
              <mc:Fallback>
                <p:oleObj name="Equation" r:id="rId16" imgW="3136680" imgH="5205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45264" y="2924176"/>
                        <a:ext cx="3136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6565902" y="3594100"/>
          <a:ext cx="3835401" cy="571500"/>
        </p:xfrm>
        <a:graphic>
          <a:graphicData uri="http://schemas.openxmlformats.org/presentationml/2006/ole">
            <mc:AlternateContent xmlns:mc="http://schemas.openxmlformats.org/markup-compatibility/2006">
              <mc:Choice xmlns:v="urn:schemas-microsoft-com:vml" Requires="v">
                <p:oleObj spid="_x0000_s9225" name="Equation" r:id="rId18" imgW="3835080" imgH="571320" progId="">
                  <p:embed/>
                </p:oleObj>
              </mc:Choice>
              <mc:Fallback>
                <p:oleObj name="Equation" r:id="rId18" imgW="3835080" imgH="57132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65902" y="3594100"/>
                        <a:ext cx="3835401"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2484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2495601" y="1340769"/>
          <a:ext cx="1574800" cy="673100"/>
        </p:xfrm>
        <a:graphic>
          <a:graphicData uri="http://schemas.openxmlformats.org/presentationml/2006/ole">
            <mc:AlternateContent xmlns:mc="http://schemas.openxmlformats.org/markup-compatibility/2006">
              <mc:Choice xmlns:v="urn:schemas-microsoft-com:vml" Requires="v">
                <p:oleObj spid="_x0000_s10242" name="Equation" r:id="rId4" imgW="1574640" imgH="672840" progId="">
                  <p:embed/>
                </p:oleObj>
              </mc:Choice>
              <mc:Fallback>
                <p:oleObj name="Equation" r:id="rId4" imgW="157464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601" y="1340769"/>
                        <a:ext cx="15748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272704" y="601336"/>
            <a:ext cx="2654788" cy="707886"/>
          </a:xfrm>
          <a:prstGeom prst="rect">
            <a:avLst/>
          </a:prstGeom>
          <a:noFill/>
        </p:spPr>
        <p:txBody>
          <a:bodyPr wrap="square" rtlCol="0">
            <a:spAutoFit/>
          </a:bodyPr>
          <a:lstStyle/>
          <a:p>
            <a:r>
              <a:rPr lang="en-ZA" sz="4000" b="1" dirty="0"/>
              <a:t>Therefore:</a:t>
            </a:r>
          </a:p>
        </p:txBody>
      </p:sp>
      <p:graphicFrame>
        <p:nvGraphicFramePr>
          <p:cNvPr id="5" name="Object 4"/>
          <p:cNvGraphicFramePr>
            <a:graphicFrameLocks noChangeAspect="1"/>
          </p:cNvGraphicFramePr>
          <p:nvPr>
            <p:extLst/>
          </p:nvPr>
        </p:nvGraphicFramePr>
        <p:xfrm>
          <a:off x="4280645" y="1340768"/>
          <a:ext cx="3111500" cy="571500"/>
        </p:xfrm>
        <a:graphic>
          <a:graphicData uri="http://schemas.openxmlformats.org/presentationml/2006/ole">
            <mc:AlternateContent xmlns:mc="http://schemas.openxmlformats.org/markup-compatibility/2006">
              <mc:Choice xmlns:v="urn:schemas-microsoft-com:vml" Requires="v">
                <p:oleObj spid="_x0000_s10243" name="Equation" r:id="rId6" imgW="3111480" imgH="571320" progId="">
                  <p:embed/>
                </p:oleObj>
              </mc:Choice>
              <mc:Fallback>
                <p:oleObj name="Equation" r:id="rId6" imgW="3111480" imgH="571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0645" y="1340768"/>
                        <a:ext cx="3111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2517677" y="2276872"/>
          <a:ext cx="1562100" cy="673100"/>
        </p:xfrm>
        <a:graphic>
          <a:graphicData uri="http://schemas.openxmlformats.org/presentationml/2006/ole">
            <mc:AlternateContent xmlns:mc="http://schemas.openxmlformats.org/markup-compatibility/2006">
              <mc:Choice xmlns:v="urn:schemas-microsoft-com:vml" Requires="v">
                <p:oleObj spid="_x0000_s10244" name="Equation" r:id="rId8" imgW="1562040" imgH="672840" progId="">
                  <p:embed/>
                </p:oleObj>
              </mc:Choice>
              <mc:Fallback>
                <p:oleObj name="Equation" r:id="rId8" imgW="1562040" imgH="6728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7677" y="2276872"/>
                        <a:ext cx="1562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4295802" y="2281114"/>
          <a:ext cx="3098800" cy="571500"/>
        </p:xfrm>
        <a:graphic>
          <a:graphicData uri="http://schemas.openxmlformats.org/presentationml/2006/ole">
            <mc:AlternateContent xmlns:mc="http://schemas.openxmlformats.org/markup-compatibility/2006">
              <mc:Choice xmlns:v="urn:schemas-microsoft-com:vml" Requires="v">
                <p:oleObj spid="_x0000_s10245" name="Equation" r:id="rId10" imgW="3098520" imgH="571320" progId="">
                  <p:embed/>
                </p:oleObj>
              </mc:Choice>
              <mc:Fallback>
                <p:oleObj name="Equation" r:id="rId10" imgW="3098520" imgH="5713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5802" y="2281114"/>
                        <a:ext cx="30988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1440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063553" y="548682"/>
            <a:ext cx="7199289" cy="1323439"/>
          </a:xfrm>
          <a:prstGeom prst="rect">
            <a:avLst/>
          </a:prstGeom>
          <a:noFill/>
        </p:spPr>
        <p:txBody>
          <a:bodyPr wrap="square" rtlCol="0">
            <a:spAutoFit/>
          </a:bodyPr>
          <a:lstStyle/>
          <a:p>
            <a:r>
              <a:rPr lang="en-ZA" sz="4000" b="1" dirty="0"/>
              <a:t>In other words, the pattern is as follows:</a:t>
            </a:r>
          </a:p>
        </p:txBody>
      </p:sp>
      <p:graphicFrame>
        <p:nvGraphicFramePr>
          <p:cNvPr id="8" name="Object 7"/>
          <p:cNvGraphicFramePr>
            <a:graphicFrameLocks noChangeAspect="1"/>
          </p:cNvGraphicFramePr>
          <p:nvPr>
            <p:extLst/>
          </p:nvPr>
        </p:nvGraphicFramePr>
        <p:xfrm>
          <a:off x="4182841" y="3641081"/>
          <a:ext cx="5080000" cy="508000"/>
        </p:xfrm>
        <a:graphic>
          <a:graphicData uri="http://schemas.openxmlformats.org/presentationml/2006/ole">
            <mc:AlternateContent xmlns:mc="http://schemas.openxmlformats.org/markup-compatibility/2006">
              <mc:Choice xmlns:v="urn:schemas-microsoft-com:vml" Requires="v">
                <p:oleObj spid="_x0000_s11266" name="Equation" r:id="rId4" imgW="5079960" imgH="507960" progId="">
                  <p:embed/>
                </p:oleObj>
              </mc:Choice>
              <mc:Fallback>
                <p:oleObj name="Equation" r:id="rId4" imgW="5079960" imgH="507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841" y="3641081"/>
                        <a:ext cx="50800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2151113" y="1917204"/>
          <a:ext cx="4953001" cy="647700"/>
        </p:xfrm>
        <a:graphic>
          <a:graphicData uri="http://schemas.openxmlformats.org/presentationml/2006/ole">
            <mc:AlternateContent xmlns:mc="http://schemas.openxmlformats.org/markup-compatibility/2006">
              <mc:Choice xmlns:v="urn:schemas-microsoft-com:vml" Requires="v">
                <p:oleObj spid="_x0000_s11267" name="Equation" r:id="rId6" imgW="4952880" imgH="647640" progId="">
                  <p:embed/>
                </p:oleObj>
              </mc:Choice>
              <mc:Fallback>
                <p:oleObj name="Equation" r:id="rId6" imgW="4952880" imgH="647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1113" y="1917204"/>
                        <a:ext cx="4953001"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2272705" y="2780928"/>
          <a:ext cx="2895600" cy="647700"/>
        </p:xfrm>
        <a:graphic>
          <a:graphicData uri="http://schemas.openxmlformats.org/presentationml/2006/ole">
            <mc:AlternateContent xmlns:mc="http://schemas.openxmlformats.org/markup-compatibility/2006">
              <mc:Choice xmlns:v="urn:schemas-microsoft-com:vml" Requires="v">
                <p:oleObj spid="_x0000_s11268" name="Equation" r:id="rId8" imgW="2895480" imgH="647640" progId="">
                  <p:embed/>
                </p:oleObj>
              </mc:Choice>
              <mc:Fallback>
                <p:oleObj name="Equation" r:id="rId8" imgW="2895480" imgH="647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2705" y="2780928"/>
                        <a:ext cx="28956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5447928" y="4365476"/>
          <a:ext cx="2705100" cy="647700"/>
        </p:xfrm>
        <a:graphic>
          <a:graphicData uri="http://schemas.openxmlformats.org/presentationml/2006/ole">
            <mc:AlternateContent xmlns:mc="http://schemas.openxmlformats.org/markup-compatibility/2006">
              <mc:Choice xmlns:v="urn:schemas-microsoft-com:vml" Requires="v">
                <p:oleObj spid="_x0000_s11269" name="Equation" r:id="rId10" imgW="2705040" imgH="647640" progId="">
                  <p:embed/>
                </p:oleObj>
              </mc:Choice>
              <mc:Fallback>
                <p:oleObj name="Equation" r:id="rId10" imgW="2705040" imgH="647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7928" y="4365476"/>
                        <a:ext cx="27051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6725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66471" y="513546"/>
            <a:ext cx="2677403" cy="707886"/>
          </a:xfrm>
          <a:prstGeom prst="rect">
            <a:avLst/>
          </a:prstGeom>
          <a:noFill/>
        </p:spPr>
        <p:txBody>
          <a:bodyPr wrap="square" rtlCol="0">
            <a:spAutoFit/>
          </a:bodyPr>
          <a:lstStyle/>
          <a:p>
            <a:r>
              <a:rPr lang="en-ZA" sz="4000" b="1" u="sng" dirty="0"/>
              <a:t>EXAMPLE </a:t>
            </a:r>
          </a:p>
        </p:txBody>
      </p:sp>
      <p:sp>
        <p:nvSpPr>
          <p:cNvPr id="11" name="TextBox 10"/>
          <p:cNvSpPr txBox="1"/>
          <p:nvPr/>
        </p:nvSpPr>
        <p:spPr>
          <a:xfrm>
            <a:off x="2289085" y="1268761"/>
            <a:ext cx="7983380" cy="707886"/>
          </a:xfrm>
          <a:prstGeom prst="rect">
            <a:avLst/>
          </a:prstGeom>
          <a:noFill/>
        </p:spPr>
        <p:txBody>
          <a:bodyPr wrap="square" rtlCol="0">
            <a:spAutoFit/>
          </a:bodyPr>
          <a:lstStyle/>
          <a:p>
            <a:r>
              <a:rPr lang="en-ZA" sz="4000" b="1" dirty="0"/>
              <a:t>Expand and simplify the following:</a:t>
            </a:r>
          </a:p>
        </p:txBody>
      </p:sp>
      <p:graphicFrame>
        <p:nvGraphicFramePr>
          <p:cNvPr id="2" name="Object 1"/>
          <p:cNvGraphicFramePr>
            <a:graphicFrameLocks noChangeAspect="1"/>
          </p:cNvGraphicFramePr>
          <p:nvPr>
            <p:extLst/>
          </p:nvPr>
        </p:nvGraphicFramePr>
        <p:xfrm>
          <a:off x="3503712" y="2098092"/>
          <a:ext cx="1612900" cy="673100"/>
        </p:xfrm>
        <a:graphic>
          <a:graphicData uri="http://schemas.openxmlformats.org/presentationml/2006/ole">
            <mc:AlternateContent xmlns:mc="http://schemas.openxmlformats.org/markup-compatibility/2006">
              <mc:Choice xmlns:v="urn:schemas-microsoft-com:vml" Requires="v">
                <p:oleObj spid="_x0000_s12290" name="Equation" r:id="rId4" imgW="1612800" imgH="672840" progId="">
                  <p:embed/>
                </p:oleObj>
              </mc:Choice>
              <mc:Fallback>
                <p:oleObj name="Equation" r:id="rId4" imgW="161280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712" y="2098092"/>
                        <a:ext cx="16129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351586" y="2063305"/>
            <a:ext cx="866871" cy="707886"/>
          </a:xfrm>
          <a:prstGeom prst="rect">
            <a:avLst/>
          </a:prstGeom>
          <a:noFill/>
        </p:spPr>
        <p:txBody>
          <a:bodyPr wrap="square" rtlCol="0">
            <a:spAutoFit/>
          </a:bodyPr>
          <a:lstStyle/>
          <a:p>
            <a:r>
              <a:rPr lang="en-ZA" sz="4000" b="1" dirty="0"/>
              <a:t>(a)</a:t>
            </a:r>
          </a:p>
        </p:txBody>
      </p:sp>
      <p:graphicFrame>
        <p:nvGraphicFramePr>
          <p:cNvPr id="4" name="Object 3"/>
          <p:cNvGraphicFramePr>
            <a:graphicFrameLocks noChangeAspect="1"/>
          </p:cNvGraphicFramePr>
          <p:nvPr>
            <p:extLst/>
          </p:nvPr>
        </p:nvGraphicFramePr>
        <p:xfrm>
          <a:off x="3112618" y="2996953"/>
          <a:ext cx="4927600" cy="673100"/>
        </p:xfrm>
        <a:graphic>
          <a:graphicData uri="http://schemas.openxmlformats.org/presentationml/2006/ole">
            <mc:AlternateContent xmlns:mc="http://schemas.openxmlformats.org/markup-compatibility/2006">
              <mc:Choice xmlns:v="urn:schemas-microsoft-com:vml" Requires="v">
                <p:oleObj spid="_x0000_s12291" name="Equation" r:id="rId6" imgW="4927320" imgH="672840" progId="">
                  <p:embed/>
                </p:oleObj>
              </mc:Choice>
              <mc:Fallback>
                <p:oleObj name="Equation" r:id="rId6" imgW="492732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2618" y="2996953"/>
                        <a:ext cx="49276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3124077" y="3933056"/>
          <a:ext cx="2755900" cy="571500"/>
        </p:xfrm>
        <a:graphic>
          <a:graphicData uri="http://schemas.openxmlformats.org/presentationml/2006/ole">
            <mc:AlternateContent xmlns:mc="http://schemas.openxmlformats.org/markup-compatibility/2006">
              <mc:Choice xmlns:v="urn:schemas-microsoft-com:vml" Requires="v">
                <p:oleObj spid="_x0000_s12292" name="Equation" r:id="rId8" imgW="2755800" imgH="571320" progId="">
                  <p:embed/>
                </p:oleObj>
              </mc:Choice>
              <mc:Fallback>
                <p:oleObj name="Equation" r:id="rId8" imgW="2755800" imgH="57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077" y="3933056"/>
                        <a:ext cx="27559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8840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544273" y="116632"/>
            <a:ext cx="1958092" cy="230832"/>
          </a:xfrm>
          <a:prstGeom prst="rect">
            <a:avLst/>
          </a:prstGeom>
          <a:noFill/>
          <a:ln>
            <a:noFill/>
          </a:ln>
          <a:effectLst/>
        </p:spPr>
        <p:style>
          <a:lnRef idx="1">
            <a:schemeClr val="accent1"/>
          </a:lnRef>
          <a:fillRef idx="1001">
            <a:schemeClr val="lt1"/>
          </a:fillRef>
          <a:effectRef idx="2">
            <a:schemeClr val="accent1"/>
          </a:effectRef>
          <a:fontRef idx="minor">
            <a:schemeClr val="lt1"/>
          </a:fontRef>
        </p:style>
        <p:txBody>
          <a:bodyPr wrap="square">
            <a:spAutoFit/>
          </a:bodyPr>
          <a:lstStyle/>
          <a:p>
            <a:r>
              <a:rPr lang="en-ZA" sz="900" b="1" dirty="0">
                <a:solidFill>
                  <a:srgbClr val="002060"/>
                </a:solidFill>
                <a:latin typeface="Tahoma" pitchFamily="34" charset="0"/>
                <a:ea typeface="Tahoma" pitchFamily="34" charset="0"/>
                <a:cs typeface="Tahoma" pitchFamily="34" charset="0"/>
              </a:rPr>
              <a:t>Grade 10  Module 1 Page 13</a:t>
            </a:r>
          </a:p>
        </p:txBody>
      </p:sp>
      <p:graphicFrame>
        <p:nvGraphicFramePr>
          <p:cNvPr id="12" name="Object 11"/>
          <p:cNvGraphicFramePr>
            <a:graphicFrameLocks noChangeAspect="1"/>
          </p:cNvGraphicFramePr>
          <p:nvPr>
            <p:extLst/>
          </p:nvPr>
        </p:nvGraphicFramePr>
        <p:xfrm>
          <a:off x="3460751" y="585789"/>
          <a:ext cx="2184400" cy="673100"/>
        </p:xfrm>
        <a:graphic>
          <a:graphicData uri="http://schemas.openxmlformats.org/presentationml/2006/ole">
            <mc:AlternateContent xmlns:mc="http://schemas.openxmlformats.org/markup-compatibility/2006">
              <mc:Choice xmlns:v="urn:schemas-microsoft-com:vml" Requires="v">
                <p:oleObj spid="_x0000_s13314" name="Equation" r:id="rId4" imgW="2184120" imgH="672840" progId="">
                  <p:embed/>
                </p:oleObj>
              </mc:Choice>
              <mc:Fallback>
                <p:oleObj name="Equation" r:id="rId4" imgW="218412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1" y="585789"/>
                        <a:ext cx="21844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23933" y="550763"/>
            <a:ext cx="866871" cy="707886"/>
          </a:xfrm>
          <a:prstGeom prst="rect">
            <a:avLst/>
          </a:prstGeom>
          <a:noFill/>
        </p:spPr>
        <p:txBody>
          <a:bodyPr wrap="square" rtlCol="0">
            <a:spAutoFit/>
          </a:bodyPr>
          <a:lstStyle/>
          <a:p>
            <a:r>
              <a:rPr lang="en-ZA" sz="4000" b="1" dirty="0"/>
              <a:t>(b)</a:t>
            </a:r>
            <a:endParaRPr lang="en-ZA" sz="4000" b="1" dirty="0"/>
          </a:p>
        </p:txBody>
      </p:sp>
      <p:graphicFrame>
        <p:nvGraphicFramePr>
          <p:cNvPr id="16" name="Object 15"/>
          <p:cNvGraphicFramePr>
            <a:graphicFrameLocks noChangeAspect="1"/>
          </p:cNvGraphicFramePr>
          <p:nvPr>
            <p:extLst/>
          </p:nvPr>
        </p:nvGraphicFramePr>
        <p:xfrm>
          <a:off x="3405710" y="1484314"/>
          <a:ext cx="6362700" cy="673100"/>
        </p:xfrm>
        <a:graphic>
          <a:graphicData uri="http://schemas.openxmlformats.org/presentationml/2006/ole">
            <mc:AlternateContent xmlns:mc="http://schemas.openxmlformats.org/markup-compatibility/2006">
              <mc:Choice xmlns:v="urn:schemas-microsoft-com:vml" Requires="v">
                <p:oleObj spid="_x0000_s13315" name="Equation" r:id="rId6" imgW="6362640" imgH="672840" progId="">
                  <p:embed/>
                </p:oleObj>
              </mc:Choice>
              <mc:Fallback>
                <p:oleObj name="Equation" r:id="rId6" imgW="636264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5710" y="1484314"/>
                        <a:ext cx="63627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3404468" y="2369022"/>
          <a:ext cx="4203700" cy="673100"/>
        </p:xfrm>
        <a:graphic>
          <a:graphicData uri="http://schemas.openxmlformats.org/presentationml/2006/ole">
            <mc:AlternateContent xmlns:mc="http://schemas.openxmlformats.org/markup-compatibility/2006">
              <mc:Choice xmlns:v="urn:schemas-microsoft-com:vml" Requires="v">
                <p:oleObj spid="_x0000_s13316" name="Equation" r:id="rId8" imgW="4203360" imgH="672840" progId="">
                  <p:embed/>
                </p:oleObj>
              </mc:Choice>
              <mc:Fallback>
                <p:oleObj name="Equation" r:id="rId8" imgW="4203360" imgH="6728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4468" y="2369022"/>
                        <a:ext cx="42037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nvPr>
        </p:nvGraphicFramePr>
        <p:xfrm>
          <a:off x="3487738" y="3176589"/>
          <a:ext cx="2362201" cy="673100"/>
        </p:xfrm>
        <a:graphic>
          <a:graphicData uri="http://schemas.openxmlformats.org/presentationml/2006/ole">
            <mc:AlternateContent xmlns:mc="http://schemas.openxmlformats.org/markup-compatibility/2006">
              <mc:Choice xmlns:v="urn:schemas-microsoft-com:vml" Requires="v">
                <p:oleObj spid="_x0000_s13317" name="Equation" r:id="rId10" imgW="2361960" imgH="672840" progId="">
                  <p:embed/>
                </p:oleObj>
              </mc:Choice>
              <mc:Fallback>
                <p:oleObj name="Equation" r:id="rId10" imgW="2361960" imgH="6728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7738" y="3176589"/>
                        <a:ext cx="2362201"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2639618" y="3140968"/>
            <a:ext cx="866871" cy="707886"/>
          </a:xfrm>
          <a:prstGeom prst="rect">
            <a:avLst/>
          </a:prstGeom>
          <a:noFill/>
        </p:spPr>
        <p:txBody>
          <a:bodyPr wrap="square" rtlCol="0">
            <a:spAutoFit/>
          </a:bodyPr>
          <a:lstStyle/>
          <a:p>
            <a:r>
              <a:rPr lang="en-ZA" sz="4000" b="1" dirty="0"/>
              <a:t>(c)</a:t>
            </a:r>
            <a:endParaRPr lang="en-ZA" sz="4000" b="1" dirty="0"/>
          </a:p>
        </p:txBody>
      </p:sp>
      <p:graphicFrame>
        <p:nvGraphicFramePr>
          <p:cNvPr id="20" name="Object 19"/>
          <p:cNvGraphicFramePr>
            <a:graphicFrameLocks noChangeAspect="1"/>
          </p:cNvGraphicFramePr>
          <p:nvPr>
            <p:extLst/>
          </p:nvPr>
        </p:nvGraphicFramePr>
        <p:xfrm>
          <a:off x="3528765" y="4075114"/>
          <a:ext cx="6743700" cy="673100"/>
        </p:xfrm>
        <a:graphic>
          <a:graphicData uri="http://schemas.openxmlformats.org/presentationml/2006/ole">
            <mc:AlternateContent xmlns:mc="http://schemas.openxmlformats.org/markup-compatibility/2006">
              <mc:Choice xmlns:v="urn:schemas-microsoft-com:vml" Requires="v">
                <p:oleObj spid="_x0000_s13318" name="Equation" r:id="rId12" imgW="6743520" imgH="672840" progId="">
                  <p:embed/>
                </p:oleObj>
              </mc:Choice>
              <mc:Fallback>
                <p:oleObj name="Equation" r:id="rId12" imgW="6743520" imgH="6728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8765" y="4075114"/>
                        <a:ext cx="67437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3551239" y="4941168"/>
          <a:ext cx="4140201" cy="571500"/>
        </p:xfrm>
        <a:graphic>
          <a:graphicData uri="http://schemas.openxmlformats.org/presentationml/2006/ole">
            <mc:AlternateContent xmlns:mc="http://schemas.openxmlformats.org/markup-compatibility/2006">
              <mc:Choice xmlns:v="urn:schemas-microsoft-com:vml" Requires="v">
                <p:oleObj spid="_x0000_s13319" name="Equation" r:id="rId14" imgW="4140000" imgH="571320" progId="">
                  <p:embed/>
                </p:oleObj>
              </mc:Choice>
              <mc:Fallback>
                <p:oleObj name="Equation" r:id="rId14" imgW="4140000" imgH="57132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9" y="4941168"/>
                        <a:ext cx="4140201"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4313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nvPr>
        </p:nvGraphicFramePr>
        <p:xfrm>
          <a:off x="2423593" y="2130598"/>
          <a:ext cx="2933700" cy="520700"/>
        </p:xfrm>
        <a:graphic>
          <a:graphicData uri="http://schemas.openxmlformats.org/presentationml/2006/ole">
            <mc:AlternateContent xmlns:mc="http://schemas.openxmlformats.org/markup-compatibility/2006">
              <mc:Choice xmlns:v="urn:schemas-microsoft-com:vml" Requires="v">
                <p:oleObj spid="_x0000_s14338" name="Equation" r:id="rId4" imgW="2933640" imgH="520560" progId="">
                  <p:embed/>
                </p:oleObj>
              </mc:Choice>
              <mc:Fallback>
                <p:oleObj name="Equation" r:id="rId4" imgW="293364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2130598"/>
                        <a:ext cx="29337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324707" y="560875"/>
            <a:ext cx="7048972" cy="707886"/>
          </a:xfrm>
          <a:prstGeom prst="rect">
            <a:avLst/>
          </a:prstGeom>
          <a:noFill/>
        </p:spPr>
        <p:txBody>
          <a:bodyPr wrap="square" rtlCol="0">
            <a:spAutoFit/>
          </a:bodyPr>
          <a:lstStyle/>
          <a:p>
            <a:r>
              <a:rPr lang="en-ZA" sz="4000" b="1" u="sng" dirty="0"/>
              <a:t>DIFFERENCE OF TWO SQUARES</a:t>
            </a:r>
          </a:p>
        </p:txBody>
      </p:sp>
      <p:sp>
        <p:nvSpPr>
          <p:cNvPr id="23" name="TextBox 22"/>
          <p:cNvSpPr txBox="1"/>
          <p:nvPr/>
        </p:nvSpPr>
        <p:spPr>
          <a:xfrm>
            <a:off x="2289085" y="1268760"/>
            <a:ext cx="7983380" cy="707886"/>
          </a:xfrm>
          <a:prstGeom prst="rect">
            <a:avLst/>
          </a:prstGeom>
          <a:noFill/>
        </p:spPr>
        <p:txBody>
          <a:bodyPr wrap="square" rtlCol="0">
            <a:spAutoFit/>
          </a:bodyPr>
          <a:lstStyle/>
          <a:p>
            <a:r>
              <a:rPr lang="en-ZA" sz="4000" b="1" dirty="0"/>
              <a:t>Consider the following expression:</a:t>
            </a:r>
          </a:p>
        </p:txBody>
      </p:sp>
      <p:graphicFrame>
        <p:nvGraphicFramePr>
          <p:cNvPr id="2" name="Object 1"/>
          <p:cNvGraphicFramePr>
            <a:graphicFrameLocks noChangeAspect="1"/>
          </p:cNvGraphicFramePr>
          <p:nvPr>
            <p:extLst/>
          </p:nvPr>
        </p:nvGraphicFramePr>
        <p:xfrm>
          <a:off x="2272705" y="2827909"/>
          <a:ext cx="3987801" cy="673100"/>
        </p:xfrm>
        <a:graphic>
          <a:graphicData uri="http://schemas.openxmlformats.org/presentationml/2006/ole">
            <mc:AlternateContent xmlns:mc="http://schemas.openxmlformats.org/markup-compatibility/2006">
              <mc:Choice xmlns:v="urn:schemas-microsoft-com:vml" Requires="v">
                <p:oleObj spid="_x0000_s14339" name="Equation" r:id="rId6" imgW="3987720" imgH="672840" progId="">
                  <p:embed/>
                </p:oleObj>
              </mc:Choice>
              <mc:Fallback>
                <p:oleObj name="Equation" r:id="rId6" imgW="398772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2705" y="2827909"/>
                        <a:ext cx="3987801"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272705" y="3717032"/>
          <a:ext cx="1955801" cy="673100"/>
        </p:xfrm>
        <a:graphic>
          <a:graphicData uri="http://schemas.openxmlformats.org/presentationml/2006/ole">
            <mc:AlternateContent xmlns:mc="http://schemas.openxmlformats.org/markup-compatibility/2006">
              <mc:Choice xmlns:v="urn:schemas-microsoft-com:vml" Requires="v">
                <p:oleObj spid="_x0000_s14340" name="Equation" r:id="rId8" imgW="1955520" imgH="672840" progId="">
                  <p:embed/>
                </p:oleObj>
              </mc:Choice>
              <mc:Fallback>
                <p:oleObj name="Equation" r:id="rId8" imgW="1955520" imgH="6728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2705" y="3717032"/>
                        <a:ext cx="1955801"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236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63553" y="548682"/>
            <a:ext cx="7199289" cy="1323439"/>
          </a:xfrm>
          <a:prstGeom prst="rect">
            <a:avLst/>
          </a:prstGeom>
          <a:noFill/>
        </p:spPr>
        <p:txBody>
          <a:bodyPr wrap="square" rtlCol="0">
            <a:spAutoFit/>
          </a:bodyPr>
          <a:lstStyle/>
          <a:p>
            <a:r>
              <a:rPr lang="en-ZA" sz="4000" b="1" dirty="0"/>
              <a:t>In other words, the pattern is as follows:</a:t>
            </a:r>
          </a:p>
        </p:txBody>
      </p:sp>
      <p:graphicFrame>
        <p:nvGraphicFramePr>
          <p:cNvPr id="13" name="Object 12"/>
          <p:cNvGraphicFramePr>
            <a:graphicFrameLocks noChangeAspect="1"/>
          </p:cNvGraphicFramePr>
          <p:nvPr>
            <p:extLst/>
          </p:nvPr>
        </p:nvGraphicFramePr>
        <p:xfrm>
          <a:off x="2063554" y="1906989"/>
          <a:ext cx="8305801" cy="469900"/>
        </p:xfrm>
        <a:graphic>
          <a:graphicData uri="http://schemas.openxmlformats.org/presentationml/2006/ole">
            <mc:AlternateContent xmlns:mc="http://schemas.openxmlformats.org/markup-compatibility/2006">
              <mc:Choice xmlns:v="urn:schemas-microsoft-com:vml" Requires="v">
                <p:oleObj spid="_x0000_s15362" name="Equation" r:id="rId4" imgW="8305560" imgH="469800" progId="">
                  <p:embed/>
                </p:oleObj>
              </mc:Choice>
              <mc:Fallback>
                <p:oleObj name="Equation" r:id="rId4" imgW="8305560" imgH="469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554" y="1906989"/>
                        <a:ext cx="8305801"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2063554" y="2643207"/>
          <a:ext cx="5168901" cy="596900"/>
        </p:xfrm>
        <a:graphic>
          <a:graphicData uri="http://schemas.openxmlformats.org/presentationml/2006/ole">
            <mc:AlternateContent xmlns:mc="http://schemas.openxmlformats.org/markup-compatibility/2006">
              <mc:Choice xmlns:v="urn:schemas-microsoft-com:vml" Requires="v">
                <p:oleObj spid="_x0000_s15363" name="Equation" r:id="rId6" imgW="5168880" imgH="596880" progId="">
                  <p:embed/>
                </p:oleObj>
              </mc:Choice>
              <mc:Fallback>
                <p:oleObj name="Equation" r:id="rId6" imgW="5168880" imgH="596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554" y="2643207"/>
                        <a:ext cx="5168901"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2038674" y="3645024"/>
          <a:ext cx="8305801" cy="469900"/>
        </p:xfrm>
        <a:graphic>
          <a:graphicData uri="http://schemas.openxmlformats.org/presentationml/2006/ole">
            <mc:AlternateContent xmlns:mc="http://schemas.openxmlformats.org/markup-compatibility/2006">
              <mc:Choice xmlns:v="urn:schemas-microsoft-com:vml" Requires="v">
                <p:oleObj spid="_x0000_s15364" name="Equation" r:id="rId8" imgW="8305560" imgH="469800" progId="">
                  <p:embed/>
                </p:oleObj>
              </mc:Choice>
              <mc:Fallback>
                <p:oleObj name="Equation" r:id="rId8" imgW="8305560" imgH="4698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8674" y="3645024"/>
                        <a:ext cx="8305801"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207568" y="4523604"/>
          <a:ext cx="5168900" cy="596900"/>
        </p:xfrm>
        <a:graphic>
          <a:graphicData uri="http://schemas.openxmlformats.org/presentationml/2006/ole">
            <mc:AlternateContent xmlns:mc="http://schemas.openxmlformats.org/markup-compatibility/2006">
              <mc:Choice xmlns:v="urn:schemas-microsoft-com:vml" Requires="v">
                <p:oleObj spid="_x0000_s15365" name="Equation" r:id="rId10" imgW="5168880" imgH="596880" progId="">
                  <p:embed/>
                </p:oleObj>
              </mc:Choice>
              <mc:Fallback>
                <p:oleObj name="Equation" r:id="rId10" imgW="5168880" imgH="596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8" y="4523604"/>
                        <a:ext cx="51689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2883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66471" y="513546"/>
            <a:ext cx="2677403" cy="707886"/>
          </a:xfrm>
          <a:prstGeom prst="rect">
            <a:avLst/>
          </a:prstGeom>
          <a:noFill/>
        </p:spPr>
        <p:txBody>
          <a:bodyPr wrap="square" rtlCol="0">
            <a:spAutoFit/>
          </a:bodyPr>
          <a:lstStyle/>
          <a:p>
            <a:r>
              <a:rPr lang="en-ZA" sz="4000" b="1" u="sng" dirty="0"/>
              <a:t>EXAMPLE </a:t>
            </a:r>
          </a:p>
        </p:txBody>
      </p:sp>
      <p:sp>
        <p:nvSpPr>
          <p:cNvPr id="16" name="TextBox 15"/>
          <p:cNvSpPr txBox="1"/>
          <p:nvPr/>
        </p:nvSpPr>
        <p:spPr>
          <a:xfrm>
            <a:off x="2289085" y="1268761"/>
            <a:ext cx="7983380" cy="707886"/>
          </a:xfrm>
          <a:prstGeom prst="rect">
            <a:avLst/>
          </a:prstGeom>
          <a:noFill/>
        </p:spPr>
        <p:txBody>
          <a:bodyPr wrap="square" rtlCol="0">
            <a:spAutoFit/>
          </a:bodyPr>
          <a:lstStyle/>
          <a:p>
            <a:r>
              <a:rPr lang="en-ZA" sz="4000" b="1" dirty="0"/>
              <a:t>Expand and simplify the following:</a:t>
            </a:r>
          </a:p>
        </p:txBody>
      </p:sp>
      <p:graphicFrame>
        <p:nvGraphicFramePr>
          <p:cNvPr id="17" name="Object 16"/>
          <p:cNvGraphicFramePr>
            <a:graphicFrameLocks noChangeAspect="1"/>
          </p:cNvGraphicFramePr>
          <p:nvPr>
            <p:extLst/>
          </p:nvPr>
        </p:nvGraphicFramePr>
        <p:xfrm>
          <a:off x="3404344" y="2204865"/>
          <a:ext cx="3987801" cy="520700"/>
        </p:xfrm>
        <a:graphic>
          <a:graphicData uri="http://schemas.openxmlformats.org/presentationml/2006/ole">
            <mc:AlternateContent xmlns:mc="http://schemas.openxmlformats.org/markup-compatibility/2006">
              <mc:Choice xmlns:v="urn:schemas-microsoft-com:vml" Requires="v">
                <p:oleObj spid="_x0000_s16386" name="Equation" r:id="rId4" imgW="3987720" imgH="520560" progId="">
                  <p:embed/>
                </p:oleObj>
              </mc:Choice>
              <mc:Fallback>
                <p:oleObj name="Equation" r:id="rId4" imgW="398772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344" y="2204865"/>
                        <a:ext cx="39878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279579" y="2063305"/>
            <a:ext cx="866871" cy="707886"/>
          </a:xfrm>
          <a:prstGeom prst="rect">
            <a:avLst/>
          </a:prstGeom>
          <a:noFill/>
        </p:spPr>
        <p:txBody>
          <a:bodyPr wrap="square" rtlCol="0">
            <a:spAutoFit/>
          </a:bodyPr>
          <a:lstStyle/>
          <a:p>
            <a:r>
              <a:rPr lang="en-ZA" sz="4000" b="1" dirty="0"/>
              <a:t>(a)</a:t>
            </a:r>
          </a:p>
        </p:txBody>
      </p:sp>
      <p:graphicFrame>
        <p:nvGraphicFramePr>
          <p:cNvPr id="20" name="Object 19"/>
          <p:cNvGraphicFramePr>
            <a:graphicFrameLocks noChangeAspect="1"/>
          </p:cNvGraphicFramePr>
          <p:nvPr>
            <p:extLst/>
          </p:nvPr>
        </p:nvGraphicFramePr>
        <p:xfrm>
          <a:off x="3475485" y="2852937"/>
          <a:ext cx="2476500" cy="673100"/>
        </p:xfrm>
        <a:graphic>
          <a:graphicData uri="http://schemas.openxmlformats.org/presentationml/2006/ole">
            <mc:AlternateContent xmlns:mc="http://schemas.openxmlformats.org/markup-compatibility/2006">
              <mc:Choice xmlns:v="urn:schemas-microsoft-com:vml" Requires="v">
                <p:oleObj spid="_x0000_s16387" name="Equation" r:id="rId6" imgW="2476440" imgH="672840" progId="">
                  <p:embed/>
                </p:oleObj>
              </mc:Choice>
              <mc:Fallback>
                <p:oleObj name="Equation" r:id="rId6" imgW="247644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485" y="2852937"/>
                        <a:ext cx="24765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3433564" y="3933057"/>
          <a:ext cx="3238500" cy="520700"/>
        </p:xfrm>
        <a:graphic>
          <a:graphicData uri="http://schemas.openxmlformats.org/presentationml/2006/ole">
            <mc:AlternateContent xmlns:mc="http://schemas.openxmlformats.org/markup-compatibility/2006">
              <mc:Choice xmlns:v="urn:schemas-microsoft-com:vml" Requires="v">
                <p:oleObj spid="_x0000_s16388" name="Equation" r:id="rId8" imgW="3238200" imgH="520560" progId="">
                  <p:embed/>
                </p:oleObj>
              </mc:Choice>
              <mc:Fallback>
                <p:oleObj name="Equation" r:id="rId8" imgW="323820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3564" y="3933057"/>
                        <a:ext cx="3238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351586" y="3789040"/>
            <a:ext cx="866871" cy="707886"/>
          </a:xfrm>
          <a:prstGeom prst="rect">
            <a:avLst/>
          </a:prstGeom>
          <a:noFill/>
        </p:spPr>
        <p:txBody>
          <a:bodyPr wrap="square" rtlCol="0">
            <a:spAutoFit/>
          </a:bodyPr>
          <a:lstStyle/>
          <a:p>
            <a:r>
              <a:rPr lang="en-ZA" sz="4000" b="1" dirty="0"/>
              <a:t>(b)</a:t>
            </a:r>
          </a:p>
        </p:txBody>
      </p:sp>
      <p:graphicFrame>
        <p:nvGraphicFramePr>
          <p:cNvPr id="23" name="Object 22"/>
          <p:cNvGraphicFramePr>
            <a:graphicFrameLocks noChangeAspect="1"/>
          </p:cNvGraphicFramePr>
          <p:nvPr>
            <p:extLst/>
          </p:nvPr>
        </p:nvGraphicFramePr>
        <p:xfrm>
          <a:off x="3505076" y="4657700"/>
          <a:ext cx="2374900" cy="571500"/>
        </p:xfrm>
        <a:graphic>
          <a:graphicData uri="http://schemas.openxmlformats.org/presentationml/2006/ole">
            <mc:AlternateContent xmlns:mc="http://schemas.openxmlformats.org/markup-compatibility/2006">
              <mc:Choice xmlns:v="urn:schemas-microsoft-com:vml" Requires="v">
                <p:oleObj spid="_x0000_s16389" name="Equation" r:id="rId10" imgW="2374560" imgH="571320" progId="">
                  <p:embed/>
                </p:oleObj>
              </mc:Choice>
              <mc:Fallback>
                <p:oleObj name="Equation" r:id="rId10" imgW="2374560" imgH="5713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076" y="4657700"/>
                        <a:ext cx="23749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7709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p:cNvGraphicFramePr>
            <a:graphicFrameLocks noChangeAspect="1"/>
          </p:cNvGraphicFramePr>
          <p:nvPr>
            <p:extLst/>
          </p:nvPr>
        </p:nvGraphicFramePr>
        <p:xfrm>
          <a:off x="3341341" y="620689"/>
          <a:ext cx="4914900" cy="673100"/>
        </p:xfrm>
        <a:graphic>
          <a:graphicData uri="http://schemas.openxmlformats.org/presentationml/2006/ole">
            <mc:AlternateContent xmlns:mc="http://schemas.openxmlformats.org/markup-compatibility/2006">
              <mc:Choice xmlns:v="urn:schemas-microsoft-com:vml" Requires="v">
                <p:oleObj spid="_x0000_s17410" name="Equation" r:id="rId4" imgW="4914720" imgH="672840" progId="">
                  <p:embed/>
                </p:oleObj>
              </mc:Choice>
              <mc:Fallback>
                <p:oleObj name="Equation" r:id="rId4" imgW="491472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341" y="620689"/>
                        <a:ext cx="49149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450955" y="649565"/>
            <a:ext cx="866871" cy="707886"/>
          </a:xfrm>
          <a:prstGeom prst="rect">
            <a:avLst/>
          </a:prstGeom>
          <a:noFill/>
        </p:spPr>
        <p:txBody>
          <a:bodyPr wrap="square" rtlCol="0">
            <a:spAutoFit/>
          </a:bodyPr>
          <a:lstStyle/>
          <a:p>
            <a:r>
              <a:rPr lang="en-ZA" sz="4000" b="1" dirty="0"/>
              <a:t>(c)</a:t>
            </a:r>
          </a:p>
        </p:txBody>
      </p:sp>
      <p:graphicFrame>
        <p:nvGraphicFramePr>
          <p:cNvPr id="20" name="Object 19"/>
          <p:cNvGraphicFramePr>
            <a:graphicFrameLocks noChangeAspect="1"/>
          </p:cNvGraphicFramePr>
          <p:nvPr>
            <p:extLst/>
          </p:nvPr>
        </p:nvGraphicFramePr>
        <p:xfrm>
          <a:off x="3403601" y="1439863"/>
          <a:ext cx="2692400" cy="673100"/>
        </p:xfrm>
        <a:graphic>
          <a:graphicData uri="http://schemas.openxmlformats.org/presentationml/2006/ole">
            <mc:AlternateContent xmlns:mc="http://schemas.openxmlformats.org/markup-compatibility/2006">
              <mc:Choice xmlns:v="urn:schemas-microsoft-com:vml" Requires="v">
                <p:oleObj spid="_x0000_s17411" name="Equation" r:id="rId6" imgW="2692080" imgH="672840" progId="">
                  <p:embed/>
                </p:oleObj>
              </mc:Choice>
              <mc:Fallback>
                <p:oleObj name="Equation" r:id="rId6" imgW="269208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3601" y="1439863"/>
                        <a:ext cx="26924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3395961" y="2492896"/>
          <a:ext cx="4140201" cy="520700"/>
        </p:xfrm>
        <a:graphic>
          <a:graphicData uri="http://schemas.openxmlformats.org/presentationml/2006/ole">
            <mc:AlternateContent xmlns:mc="http://schemas.openxmlformats.org/markup-compatibility/2006">
              <mc:Choice xmlns:v="urn:schemas-microsoft-com:vml" Requires="v">
                <p:oleObj spid="_x0000_s17412" name="Equation" r:id="rId8" imgW="4140000" imgH="520560" progId="">
                  <p:embed/>
                </p:oleObj>
              </mc:Choice>
              <mc:Fallback>
                <p:oleObj name="Equation" r:id="rId8" imgW="414000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5961" y="2492896"/>
                        <a:ext cx="41402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450955" y="2375300"/>
            <a:ext cx="866871" cy="707886"/>
          </a:xfrm>
          <a:prstGeom prst="rect">
            <a:avLst/>
          </a:prstGeom>
          <a:noFill/>
        </p:spPr>
        <p:txBody>
          <a:bodyPr wrap="square" rtlCol="0">
            <a:spAutoFit/>
          </a:bodyPr>
          <a:lstStyle/>
          <a:p>
            <a:r>
              <a:rPr lang="en-ZA" sz="4000" b="1" dirty="0"/>
              <a:t>(b)</a:t>
            </a:r>
          </a:p>
        </p:txBody>
      </p:sp>
      <p:graphicFrame>
        <p:nvGraphicFramePr>
          <p:cNvPr id="23" name="Object 22"/>
          <p:cNvGraphicFramePr>
            <a:graphicFrameLocks noChangeAspect="1"/>
          </p:cNvGraphicFramePr>
          <p:nvPr>
            <p:extLst/>
          </p:nvPr>
        </p:nvGraphicFramePr>
        <p:xfrm>
          <a:off x="3464397" y="3356992"/>
          <a:ext cx="5295900" cy="622300"/>
        </p:xfrm>
        <a:graphic>
          <a:graphicData uri="http://schemas.openxmlformats.org/presentationml/2006/ole">
            <mc:AlternateContent xmlns:mc="http://schemas.openxmlformats.org/markup-compatibility/2006">
              <mc:Choice xmlns:v="urn:schemas-microsoft-com:vml" Requires="v">
                <p:oleObj spid="_x0000_s17413" name="Equation" r:id="rId10" imgW="5295600" imgH="622080" progId="">
                  <p:embed/>
                </p:oleObj>
              </mc:Choice>
              <mc:Fallback>
                <p:oleObj name="Equation" r:id="rId10" imgW="5295600" imgH="6220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4397" y="3356992"/>
                        <a:ext cx="5295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3475733" y="4196061"/>
          <a:ext cx="2908300" cy="673100"/>
        </p:xfrm>
        <a:graphic>
          <a:graphicData uri="http://schemas.openxmlformats.org/presentationml/2006/ole">
            <mc:AlternateContent xmlns:mc="http://schemas.openxmlformats.org/markup-compatibility/2006">
              <mc:Choice xmlns:v="urn:schemas-microsoft-com:vml" Requires="v">
                <p:oleObj spid="_x0000_s17414" name="Equation" r:id="rId12" imgW="2908080" imgH="672840" progId="">
                  <p:embed/>
                </p:oleObj>
              </mc:Choice>
              <mc:Fallback>
                <p:oleObj name="Equation" r:id="rId12" imgW="2908080" imgH="6728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5733" y="4196061"/>
                        <a:ext cx="29083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3484860" y="5157192"/>
          <a:ext cx="4051300" cy="571500"/>
        </p:xfrm>
        <a:graphic>
          <a:graphicData uri="http://schemas.openxmlformats.org/presentationml/2006/ole">
            <mc:AlternateContent xmlns:mc="http://schemas.openxmlformats.org/markup-compatibility/2006">
              <mc:Choice xmlns:v="urn:schemas-microsoft-com:vml" Requires="v">
                <p:oleObj spid="_x0000_s17415" name="Equation" r:id="rId14" imgW="4051080" imgH="571320" progId="">
                  <p:embed/>
                </p:oleObj>
              </mc:Choice>
              <mc:Fallback>
                <p:oleObj name="Equation" r:id="rId14" imgW="4051080" imgH="57132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4860" y="5157192"/>
                        <a:ext cx="40513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004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673255" y="2264382"/>
          <a:ext cx="3263900" cy="469900"/>
        </p:xfrm>
        <a:graphic>
          <a:graphicData uri="http://schemas.openxmlformats.org/presentationml/2006/ole">
            <mc:AlternateContent xmlns:mc="http://schemas.openxmlformats.org/markup-compatibility/2006">
              <mc:Choice xmlns:v="urn:schemas-microsoft-com:vml" Requires="v">
                <p:oleObj spid="_x0000_s1026" name="Equation" r:id="rId4" imgW="3263760" imgH="469800" progId="">
                  <p:embed/>
                </p:oleObj>
              </mc:Choice>
              <mc:Fallback>
                <p:oleObj name="Equation" r:id="rId4" imgW="3263760" imgH="469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255" y="2264382"/>
                        <a:ext cx="32639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631505" y="248343"/>
            <a:ext cx="5305652" cy="646331"/>
          </a:xfrm>
          <a:prstGeom prst="rect">
            <a:avLst/>
          </a:prstGeom>
          <a:noFill/>
        </p:spPr>
        <p:txBody>
          <a:bodyPr wrap="square" rtlCol="0">
            <a:spAutoFit/>
          </a:bodyPr>
          <a:lstStyle/>
          <a:p>
            <a:r>
              <a:rPr lang="en-ZA" sz="3600" b="1" u="sng" dirty="0"/>
              <a:t>ALGEBRAIC EXPRESSIONS</a:t>
            </a:r>
          </a:p>
        </p:txBody>
      </p:sp>
      <p:sp>
        <p:nvSpPr>
          <p:cNvPr id="14" name="TextBox 13"/>
          <p:cNvSpPr txBox="1"/>
          <p:nvPr/>
        </p:nvSpPr>
        <p:spPr>
          <a:xfrm>
            <a:off x="1631505" y="836714"/>
            <a:ext cx="9036496" cy="646331"/>
          </a:xfrm>
          <a:prstGeom prst="rect">
            <a:avLst/>
          </a:prstGeom>
          <a:noFill/>
        </p:spPr>
        <p:txBody>
          <a:bodyPr wrap="square" rtlCol="0">
            <a:spAutoFit/>
          </a:bodyPr>
          <a:lstStyle/>
          <a:p>
            <a:r>
              <a:rPr lang="en-ZA" sz="3600" b="1" u="sng" dirty="0"/>
              <a:t>MULTIPLICATION OF ALGEBRAIC EXPRESSIONS</a:t>
            </a:r>
          </a:p>
        </p:txBody>
      </p:sp>
      <p:sp>
        <p:nvSpPr>
          <p:cNvPr id="18" name="TextBox 17"/>
          <p:cNvSpPr txBox="1"/>
          <p:nvPr/>
        </p:nvSpPr>
        <p:spPr>
          <a:xfrm>
            <a:off x="1991546" y="2852936"/>
            <a:ext cx="8366805" cy="1754326"/>
          </a:xfrm>
          <a:prstGeom prst="rect">
            <a:avLst/>
          </a:prstGeom>
          <a:noFill/>
        </p:spPr>
        <p:txBody>
          <a:bodyPr wrap="square" rtlCol="0">
            <a:spAutoFit/>
          </a:bodyPr>
          <a:lstStyle/>
          <a:p>
            <a:r>
              <a:rPr lang="en-ZA" sz="3600" b="1" dirty="0"/>
              <a:t>To verify this law, we can substitute given numbers for the variables. Suppose that                     </a:t>
            </a:r>
          </a:p>
          <a:p>
            <a:r>
              <a:rPr lang="en-ZA" sz="3600" b="1" dirty="0"/>
              <a:t>          ,            and </a:t>
            </a:r>
          </a:p>
        </p:txBody>
      </p:sp>
      <p:sp>
        <p:nvSpPr>
          <p:cNvPr id="19" name="TextBox 18"/>
          <p:cNvSpPr txBox="1"/>
          <p:nvPr/>
        </p:nvSpPr>
        <p:spPr>
          <a:xfrm>
            <a:off x="1651686" y="1467109"/>
            <a:ext cx="8548770" cy="646331"/>
          </a:xfrm>
          <a:prstGeom prst="rect">
            <a:avLst/>
          </a:prstGeom>
          <a:noFill/>
        </p:spPr>
        <p:txBody>
          <a:bodyPr wrap="square" rtlCol="0">
            <a:spAutoFit/>
          </a:bodyPr>
          <a:lstStyle/>
          <a:p>
            <a:r>
              <a:rPr lang="en-ZA" sz="3600" b="1" u="sng" dirty="0"/>
              <a:t>THE DISTRIBUTIVE LAW (REVISION OF GR 9)</a:t>
            </a:r>
          </a:p>
        </p:txBody>
      </p:sp>
      <p:graphicFrame>
        <p:nvGraphicFramePr>
          <p:cNvPr id="3" name="Object 2"/>
          <p:cNvGraphicFramePr>
            <a:graphicFrameLocks noChangeAspect="1"/>
          </p:cNvGraphicFramePr>
          <p:nvPr>
            <p:extLst/>
          </p:nvPr>
        </p:nvGraphicFramePr>
        <p:xfrm>
          <a:off x="2106465" y="4077072"/>
          <a:ext cx="965200" cy="381000"/>
        </p:xfrm>
        <a:graphic>
          <a:graphicData uri="http://schemas.openxmlformats.org/presentationml/2006/ole">
            <mc:AlternateContent xmlns:mc="http://schemas.openxmlformats.org/markup-compatibility/2006">
              <mc:Choice xmlns:v="urn:schemas-microsoft-com:vml" Requires="v">
                <p:oleObj spid="_x0000_s1027" name="Equation" r:id="rId6" imgW="965160" imgH="380880" progId="">
                  <p:embed/>
                </p:oleObj>
              </mc:Choice>
              <mc:Fallback>
                <p:oleObj name="Equation" r:id="rId6" imgW="965160" imgH="380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6465" y="4077072"/>
                        <a:ext cx="965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3359697" y="4077072"/>
          <a:ext cx="952500" cy="381000"/>
        </p:xfrm>
        <a:graphic>
          <a:graphicData uri="http://schemas.openxmlformats.org/presentationml/2006/ole">
            <mc:AlternateContent xmlns:mc="http://schemas.openxmlformats.org/markup-compatibility/2006">
              <mc:Choice xmlns:v="urn:schemas-microsoft-com:vml" Requires="v">
                <p:oleObj spid="_x0000_s1028" name="Equation" r:id="rId8" imgW="952200" imgH="380880" progId="">
                  <p:embed/>
                </p:oleObj>
              </mc:Choice>
              <mc:Fallback>
                <p:oleObj name="Equation" r:id="rId8" imgW="952200" imgH="380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9697" y="4077072"/>
                        <a:ext cx="952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5303911" y="4076700"/>
          <a:ext cx="927100" cy="381000"/>
        </p:xfrm>
        <a:graphic>
          <a:graphicData uri="http://schemas.openxmlformats.org/presentationml/2006/ole">
            <mc:AlternateContent xmlns:mc="http://schemas.openxmlformats.org/markup-compatibility/2006">
              <mc:Choice xmlns:v="urn:schemas-microsoft-com:vml" Requires="v">
                <p:oleObj spid="_x0000_s1029" name="Equation" r:id="rId10" imgW="927000" imgH="380880" progId="">
                  <p:embed/>
                </p:oleObj>
              </mc:Choice>
              <mc:Fallback>
                <p:oleObj name="Equation" r:id="rId10" imgW="927000" imgH="3808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3911" y="4076700"/>
                        <a:ext cx="927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2109302" y="4651035"/>
            <a:ext cx="962364" cy="646331"/>
          </a:xfrm>
          <a:prstGeom prst="rect">
            <a:avLst/>
          </a:prstGeom>
          <a:noFill/>
        </p:spPr>
        <p:txBody>
          <a:bodyPr wrap="square" rtlCol="0">
            <a:spAutoFit/>
          </a:bodyPr>
          <a:lstStyle/>
          <a:p>
            <a:r>
              <a:rPr lang="en-ZA" sz="3600" b="1" dirty="0"/>
              <a:t>LHS </a:t>
            </a:r>
          </a:p>
        </p:txBody>
      </p:sp>
      <p:graphicFrame>
        <p:nvGraphicFramePr>
          <p:cNvPr id="6" name="Object 5"/>
          <p:cNvGraphicFramePr>
            <a:graphicFrameLocks noChangeAspect="1"/>
          </p:cNvGraphicFramePr>
          <p:nvPr>
            <p:extLst/>
          </p:nvPr>
        </p:nvGraphicFramePr>
        <p:xfrm>
          <a:off x="3129386" y="4759301"/>
          <a:ext cx="4622800" cy="469900"/>
        </p:xfrm>
        <a:graphic>
          <a:graphicData uri="http://schemas.openxmlformats.org/presentationml/2006/ole">
            <mc:AlternateContent xmlns:mc="http://schemas.openxmlformats.org/markup-compatibility/2006">
              <mc:Choice xmlns:v="urn:schemas-microsoft-com:vml" Requires="v">
                <p:oleObj spid="_x0000_s1030" name="Equation" r:id="rId12" imgW="4622760" imgH="469800" progId="">
                  <p:embed/>
                </p:oleObj>
              </mc:Choice>
              <mc:Fallback>
                <p:oleObj name="Equation" r:id="rId12" imgW="4622760" imgH="4698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9386" y="4759301"/>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2135559" y="5302950"/>
            <a:ext cx="962364" cy="646331"/>
          </a:xfrm>
          <a:prstGeom prst="rect">
            <a:avLst/>
          </a:prstGeom>
          <a:noFill/>
        </p:spPr>
        <p:txBody>
          <a:bodyPr wrap="square" rtlCol="0">
            <a:spAutoFit/>
          </a:bodyPr>
          <a:lstStyle/>
          <a:p>
            <a:r>
              <a:rPr lang="en-ZA" sz="3600" b="1" dirty="0" err="1"/>
              <a:t>RHS</a:t>
            </a:r>
            <a:r>
              <a:rPr lang="en-ZA" sz="3600" b="1" dirty="0"/>
              <a:t> </a:t>
            </a:r>
          </a:p>
        </p:txBody>
      </p:sp>
      <p:graphicFrame>
        <p:nvGraphicFramePr>
          <p:cNvPr id="22" name="Object 21"/>
          <p:cNvGraphicFramePr>
            <a:graphicFrameLocks noChangeAspect="1"/>
          </p:cNvGraphicFramePr>
          <p:nvPr>
            <p:extLst/>
          </p:nvPr>
        </p:nvGraphicFramePr>
        <p:xfrm>
          <a:off x="3117304" y="5411789"/>
          <a:ext cx="5715001" cy="469900"/>
        </p:xfrm>
        <a:graphic>
          <a:graphicData uri="http://schemas.openxmlformats.org/presentationml/2006/ole">
            <mc:AlternateContent xmlns:mc="http://schemas.openxmlformats.org/markup-compatibility/2006">
              <mc:Choice xmlns:v="urn:schemas-microsoft-com:vml" Requires="v">
                <p:oleObj spid="_x0000_s1031" name="Equation" r:id="rId14" imgW="5715000" imgH="469800" progId="">
                  <p:embed/>
                </p:oleObj>
              </mc:Choice>
              <mc:Fallback>
                <p:oleObj name="Equation" r:id="rId14" imgW="5715000" imgH="4698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7304" y="5411789"/>
                        <a:ext cx="5715001"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8618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p:cNvGraphicFramePr>
            <a:graphicFrameLocks noChangeAspect="1"/>
          </p:cNvGraphicFramePr>
          <p:nvPr>
            <p:extLst/>
          </p:nvPr>
        </p:nvGraphicFramePr>
        <p:xfrm>
          <a:off x="3431706" y="3028950"/>
          <a:ext cx="4711700" cy="609600"/>
        </p:xfrm>
        <a:graphic>
          <a:graphicData uri="http://schemas.openxmlformats.org/presentationml/2006/ole">
            <mc:AlternateContent xmlns:mc="http://schemas.openxmlformats.org/markup-compatibility/2006">
              <mc:Choice xmlns:v="urn:schemas-microsoft-com:vml" Requires="v">
                <p:oleObj spid="_x0000_s18434" name="Equation" r:id="rId4" imgW="4711680" imgH="609480" progId="">
                  <p:embed/>
                </p:oleObj>
              </mc:Choice>
              <mc:Fallback>
                <p:oleObj name="Equation" r:id="rId4" imgW="4711680" imgH="609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706" y="3028950"/>
                        <a:ext cx="4711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316567" y="3021781"/>
            <a:ext cx="866871" cy="707886"/>
          </a:xfrm>
          <a:prstGeom prst="rect">
            <a:avLst/>
          </a:prstGeom>
          <a:noFill/>
        </p:spPr>
        <p:txBody>
          <a:bodyPr wrap="square" rtlCol="0">
            <a:spAutoFit/>
          </a:bodyPr>
          <a:lstStyle/>
          <a:p>
            <a:r>
              <a:rPr lang="en-ZA" sz="4000" b="1" dirty="0"/>
              <a:t>(a)</a:t>
            </a:r>
          </a:p>
        </p:txBody>
      </p:sp>
      <p:graphicFrame>
        <p:nvGraphicFramePr>
          <p:cNvPr id="20" name="Object 19"/>
          <p:cNvGraphicFramePr>
            <a:graphicFrameLocks noChangeAspect="1"/>
          </p:cNvGraphicFramePr>
          <p:nvPr>
            <p:extLst/>
          </p:nvPr>
        </p:nvGraphicFramePr>
        <p:xfrm>
          <a:off x="2207569" y="3789040"/>
          <a:ext cx="7886700" cy="609600"/>
        </p:xfrm>
        <a:graphic>
          <a:graphicData uri="http://schemas.openxmlformats.org/presentationml/2006/ole">
            <mc:AlternateContent xmlns:mc="http://schemas.openxmlformats.org/markup-compatibility/2006">
              <mc:Choice xmlns:v="urn:schemas-microsoft-com:vml" Requires="v">
                <p:oleObj spid="_x0000_s18435" name="Equation" r:id="rId6" imgW="7886520" imgH="609480" progId="">
                  <p:embed/>
                </p:oleObj>
              </mc:Choice>
              <mc:Fallback>
                <p:oleObj name="Equation" r:id="rId6" imgW="7886520" imgH="6094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9" y="3789040"/>
                        <a:ext cx="7886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324707" y="363745"/>
            <a:ext cx="7048972" cy="1323439"/>
          </a:xfrm>
          <a:prstGeom prst="rect">
            <a:avLst/>
          </a:prstGeom>
          <a:noFill/>
        </p:spPr>
        <p:txBody>
          <a:bodyPr wrap="square" rtlCol="0">
            <a:spAutoFit/>
          </a:bodyPr>
          <a:lstStyle/>
          <a:p>
            <a:r>
              <a:rPr lang="en-ZA" sz="4000" b="1" u="sng" dirty="0"/>
              <a:t>THE PRODUCT OF A BINOMIAL AND A TRINOMIAL</a:t>
            </a:r>
          </a:p>
        </p:txBody>
      </p:sp>
      <p:sp>
        <p:nvSpPr>
          <p:cNvPr id="19" name="TextBox 18"/>
          <p:cNvSpPr txBox="1"/>
          <p:nvPr/>
        </p:nvSpPr>
        <p:spPr>
          <a:xfrm>
            <a:off x="2351586" y="1628800"/>
            <a:ext cx="2677403" cy="707886"/>
          </a:xfrm>
          <a:prstGeom prst="rect">
            <a:avLst/>
          </a:prstGeom>
          <a:noFill/>
        </p:spPr>
        <p:txBody>
          <a:bodyPr wrap="square" rtlCol="0">
            <a:spAutoFit/>
          </a:bodyPr>
          <a:lstStyle/>
          <a:p>
            <a:r>
              <a:rPr lang="en-ZA" sz="4000" b="1" u="sng" dirty="0"/>
              <a:t>EXAMPLE 4</a:t>
            </a:r>
          </a:p>
        </p:txBody>
      </p:sp>
      <p:sp>
        <p:nvSpPr>
          <p:cNvPr id="24" name="TextBox 23"/>
          <p:cNvSpPr txBox="1"/>
          <p:nvPr/>
        </p:nvSpPr>
        <p:spPr>
          <a:xfrm>
            <a:off x="2351585" y="2276872"/>
            <a:ext cx="7983380" cy="707886"/>
          </a:xfrm>
          <a:prstGeom prst="rect">
            <a:avLst/>
          </a:prstGeom>
          <a:noFill/>
        </p:spPr>
        <p:txBody>
          <a:bodyPr wrap="square" rtlCol="0">
            <a:spAutoFit/>
          </a:bodyPr>
          <a:lstStyle/>
          <a:p>
            <a:r>
              <a:rPr lang="en-ZA" sz="4000" b="1" dirty="0"/>
              <a:t>Expand and simplify the following:</a:t>
            </a:r>
          </a:p>
        </p:txBody>
      </p:sp>
      <p:graphicFrame>
        <p:nvGraphicFramePr>
          <p:cNvPr id="5" name="Object 4"/>
          <p:cNvGraphicFramePr>
            <a:graphicFrameLocks noChangeAspect="1"/>
          </p:cNvGraphicFramePr>
          <p:nvPr>
            <p:extLst/>
          </p:nvPr>
        </p:nvGraphicFramePr>
        <p:xfrm>
          <a:off x="2279577" y="5373216"/>
          <a:ext cx="4775200" cy="609600"/>
        </p:xfrm>
        <a:graphic>
          <a:graphicData uri="http://schemas.openxmlformats.org/presentationml/2006/ole">
            <mc:AlternateContent xmlns:mc="http://schemas.openxmlformats.org/markup-compatibility/2006">
              <mc:Choice xmlns:v="urn:schemas-microsoft-com:vml" Requires="v">
                <p:oleObj spid="_x0000_s18436" name="Equation" r:id="rId8" imgW="4775040" imgH="609480" progId="">
                  <p:embed/>
                </p:oleObj>
              </mc:Choice>
              <mc:Fallback>
                <p:oleObj name="Equation" r:id="rId8" imgW="4775040" imgH="6094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9577" y="5373216"/>
                        <a:ext cx="4775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207569" y="4581128"/>
          <a:ext cx="7556500" cy="609600"/>
        </p:xfrm>
        <a:graphic>
          <a:graphicData uri="http://schemas.openxmlformats.org/presentationml/2006/ole">
            <mc:AlternateContent xmlns:mc="http://schemas.openxmlformats.org/markup-compatibility/2006">
              <mc:Choice xmlns:v="urn:schemas-microsoft-com:vml" Requires="v">
                <p:oleObj spid="_x0000_s18437" name="Equation" r:id="rId10" imgW="7556400" imgH="609480" progId="">
                  <p:embed/>
                </p:oleObj>
              </mc:Choice>
              <mc:Fallback>
                <p:oleObj name="Equation" r:id="rId10" imgW="7556400" imgH="6094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7569" y="4581128"/>
                        <a:ext cx="75565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7697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p:cNvGraphicFramePr>
            <a:graphicFrameLocks noChangeAspect="1"/>
          </p:cNvGraphicFramePr>
          <p:nvPr>
            <p:extLst/>
          </p:nvPr>
        </p:nvGraphicFramePr>
        <p:xfrm>
          <a:off x="3043311" y="347464"/>
          <a:ext cx="1651001" cy="609600"/>
        </p:xfrm>
        <a:graphic>
          <a:graphicData uri="http://schemas.openxmlformats.org/presentationml/2006/ole">
            <mc:AlternateContent xmlns:mc="http://schemas.openxmlformats.org/markup-compatibility/2006">
              <mc:Choice xmlns:v="urn:schemas-microsoft-com:vml" Requires="v">
                <p:oleObj spid="_x0000_s19458" name="Equation" r:id="rId4" imgW="1650960" imgH="609480" progId="">
                  <p:embed/>
                </p:oleObj>
              </mc:Choice>
              <mc:Fallback>
                <p:oleObj name="Equation" r:id="rId4" imgW="1650960" imgH="609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11" y="347464"/>
                        <a:ext cx="1651001"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919538" y="365724"/>
            <a:ext cx="866871" cy="707886"/>
          </a:xfrm>
          <a:prstGeom prst="rect">
            <a:avLst/>
          </a:prstGeom>
          <a:noFill/>
        </p:spPr>
        <p:txBody>
          <a:bodyPr wrap="square" rtlCol="0">
            <a:spAutoFit/>
          </a:bodyPr>
          <a:lstStyle/>
          <a:p>
            <a:r>
              <a:rPr lang="en-ZA" sz="4000" b="1" dirty="0"/>
              <a:t>(b)</a:t>
            </a:r>
          </a:p>
        </p:txBody>
      </p:sp>
      <p:graphicFrame>
        <p:nvGraphicFramePr>
          <p:cNvPr id="20" name="Object 19"/>
          <p:cNvGraphicFramePr>
            <a:graphicFrameLocks noChangeAspect="1"/>
          </p:cNvGraphicFramePr>
          <p:nvPr>
            <p:extLst/>
          </p:nvPr>
        </p:nvGraphicFramePr>
        <p:xfrm>
          <a:off x="2611263" y="1073610"/>
          <a:ext cx="3479801" cy="609600"/>
        </p:xfrm>
        <a:graphic>
          <a:graphicData uri="http://schemas.openxmlformats.org/presentationml/2006/ole">
            <mc:AlternateContent xmlns:mc="http://schemas.openxmlformats.org/markup-compatibility/2006">
              <mc:Choice xmlns:v="urn:schemas-microsoft-com:vml" Requires="v">
                <p:oleObj spid="_x0000_s19459" name="Equation" r:id="rId6" imgW="3479760" imgH="609480" progId="">
                  <p:embed/>
                </p:oleObj>
              </mc:Choice>
              <mc:Fallback>
                <p:oleObj name="Equation" r:id="rId6" imgW="3479760" imgH="6094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263" y="1073610"/>
                        <a:ext cx="3479801"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653702" y="2672484"/>
          <a:ext cx="7518402" cy="609600"/>
        </p:xfrm>
        <a:graphic>
          <a:graphicData uri="http://schemas.openxmlformats.org/presentationml/2006/ole">
            <mc:AlternateContent xmlns:mc="http://schemas.openxmlformats.org/markup-compatibility/2006">
              <mc:Choice xmlns:v="urn:schemas-microsoft-com:vml" Requires="v">
                <p:oleObj spid="_x0000_s19460" name="Equation" r:id="rId8" imgW="7518240" imgH="609480" progId="">
                  <p:embed/>
                </p:oleObj>
              </mc:Choice>
              <mc:Fallback>
                <p:oleObj name="Equation" r:id="rId8" imgW="7518240" imgH="6094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3702" y="2672484"/>
                        <a:ext cx="751840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611263" y="1811288"/>
          <a:ext cx="4838700" cy="609600"/>
        </p:xfrm>
        <a:graphic>
          <a:graphicData uri="http://schemas.openxmlformats.org/presentationml/2006/ole">
            <mc:AlternateContent xmlns:mc="http://schemas.openxmlformats.org/markup-compatibility/2006">
              <mc:Choice xmlns:v="urn:schemas-microsoft-com:vml" Requires="v">
                <p:oleObj spid="_x0000_s19461" name="Equation" r:id="rId10" imgW="4838400" imgH="609480" progId="">
                  <p:embed/>
                </p:oleObj>
              </mc:Choice>
              <mc:Fallback>
                <p:oleObj name="Equation" r:id="rId10" imgW="4838400" imgH="6094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1263" y="1811288"/>
                        <a:ext cx="4838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2686372" y="3501009"/>
          <a:ext cx="7658100" cy="520700"/>
        </p:xfrm>
        <a:graphic>
          <a:graphicData uri="http://schemas.openxmlformats.org/presentationml/2006/ole">
            <mc:AlternateContent xmlns:mc="http://schemas.openxmlformats.org/markup-compatibility/2006">
              <mc:Choice xmlns:v="urn:schemas-microsoft-com:vml" Requires="v">
                <p:oleObj spid="_x0000_s19462" name="Equation" r:id="rId12" imgW="7657920" imgH="520560" progId="">
                  <p:embed/>
                </p:oleObj>
              </mc:Choice>
              <mc:Fallback>
                <p:oleObj name="Equation" r:id="rId12" imgW="7657920" imgH="5205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6372" y="3501009"/>
                        <a:ext cx="7658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639617" y="4293097"/>
          <a:ext cx="5041900" cy="520700"/>
        </p:xfrm>
        <a:graphic>
          <a:graphicData uri="http://schemas.openxmlformats.org/presentationml/2006/ole">
            <mc:AlternateContent xmlns:mc="http://schemas.openxmlformats.org/markup-compatibility/2006">
              <mc:Choice xmlns:v="urn:schemas-microsoft-com:vml" Requires="v">
                <p:oleObj spid="_x0000_s19463" name="Equation" r:id="rId14" imgW="5041800" imgH="520560" progId="">
                  <p:embed/>
                </p:oleObj>
              </mc:Choice>
              <mc:Fallback>
                <p:oleObj name="Equation" r:id="rId14" imgW="5041800" imgH="52056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39617" y="4293097"/>
                        <a:ext cx="5041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6579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24707" y="383663"/>
            <a:ext cx="7048972" cy="1323439"/>
          </a:xfrm>
          <a:prstGeom prst="rect">
            <a:avLst/>
          </a:prstGeom>
          <a:noFill/>
        </p:spPr>
        <p:txBody>
          <a:bodyPr wrap="square" rtlCol="0">
            <a:spAutoFit/>
          </a:bodyPr>
          <a:lstStyle/>
          <a:p>
            <a:r>
              <a:rPr lang="en-ZA" sz="4000" b="1" u="sng" dirty="0"/>
              <a:t>FACTORISATION OF ALGEBRAIC EXPRESSIONS</a:t>
            </a:r>
          </a:p>
        </p:txBody>
      </p:sp>
      <p:sp>
        <p:nvSpPr>
          <p:cNvPr id="14" name="TextBox 13"/>
          <p:cNvSpPr txBox="1"/>
          <p:nvPr/>
        </p:nvSpPr>
        <p:spPr>
          <a:xfrm>
            <a:off x="2351586" y="1700810"/>
            <a:ext cx="5945275" cy="1323439"/>
          </a:xfrm>
          <a:prstGeom prst="rect">
            <a:avLst/>
          </a:prstGeom>
          <a:noFill/>
        </p:spPr>
        <p:txBody>
          <a:bodyPr wrap="square" rtlCol="0">
            <a:spAutoFit/>
          </a:bodyPr>
          <a:lstStyle/>
          <a:p>
            <a:r>
              <a:rPr lang="en-ZA" sz="4000" b="1" u="sng" dirty="0"/>
              <a:t>TAKING OUT THE HIGHEST COMMON FACTOR </a:t>
            </a:r>
          </a:p>
        </p:txBody>
      </p:sp>
      <p:sp>
        <p:nvSpPr>
          <p:cNvPr id="16" name="TextBox 15"/>
          <p:cNvSpPr txBox="1"/>
          <p:nvPr/>
        </p:nvSpPr>
        <p:spPr>
          <a:xfrm>
            <a:off x="2351586" y="2996954"/>
            <a:ext cx="7548357" cy="2554545"/>
          </a:xfrm>
          <a:prstGeom prst="rect">
            <a:avLst/>
          </a:prstGeom>
          <a:noFill/>
        </p:spPr>
        <p:txBody>
          <a:bodyPr wrap="square" rtlCol="0">
            <a:spAutoFit/>
          </a:bodyPr>
          <a:lstStyle/>
          <a:p>
            <a:r>
              <a:rPr lang="en-ZA" sz="4000" b="1" dirty="0"/>
              <a:t>Factorisation is the reverse of multiplication.</a:t>
            </a:r>
          </a:p>
          <a:p>
            <a:r>
              <a:rPr lang="en-ZA" sz="4000" b="1" dirty="0"/>
              <a:t>Consider the reverse procedure of the distributive law:</a:t>
            </a:r>
          </a:p>
        </p:txBody>
      </p:sp>
      <p:graphicFrame>
        <p:nvGraphicFramePr>
          <p:cNvPr id="4" name="Object 3"/>
          <p:cNvGraphicFramePr>
            <a:graphicFrameLocks noChangeAspect="1"/>
          </p:cNvGraphicFramePr>
          <p:nvPr>
            <p:extLst/>
          </p:nvPr>
        </p:nvGraphicFramePr>
        <p:xfrm>
          <a:off x="2518963" y="5551498"/>
          <a:ext cx="3606800" cy="520700"/>
        </p:xfrm>
        <a:graphic>
          <a:graphicData uri="http://schemas.openxmlformats.org/presentationml/2006/ole">
            <mc:AlternateContent xmlns:mc="http://schemas.openxmlformats.org/markup-compatibility/2006">
              <mc:Choice xmlns:v="urn:schemas-microsoft-com:vml" Requires="v">
                <p:oleObj spid="_x0000_s20482" name="Equation" r:id="rId4" imgW="3606800" imgH="520700" progId="">
                  <p:embed/>
                </p:oleObj>
              </mc:Choice>
              <mc:Fallback>
                <p:oleObj name="Equation" r:id="rId4" imgW="3606800" imgH="5207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963" y="5551498"/>
                        <a:ext cx="3606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3657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46916" y="2722080"/>
            <a:ext cx="469367" cy="12961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11" name="Object 10"/>
          <p:cNvGraphicFramePr>
            <a:graphicFrameLocks noChangeAspect="1"/>
          </p:cNvGraphicFramePr>
          <p:nvPr>
            <p:extLst/>
          </p:nvPr>
        </p:nvGraphicFramePr>
        <p:xfrm>
          <a:off x="2999658" y="1982743"/>
          <a:ext cx="2082800" cy="520700"/>
        </p:xfrm>
        <a:graphic>
          <a:graphicData uri="http://schemas.openxmlformats.org/presentationml/2006/ole">
            <mc:AlternateContent xmlns:mc="http://schemas.openxmlformats.org/markup-compatibility/2006">
              <mc:Choice xmlns:v="urn:schemas-microsoft-com:vml" Requires="v">
                <p:oleObj spid="_x0000_s21506" name="Equation" r:id="rId4" imgW="2082600" imgH="520560" progId="">
                  <p:embed/>
                </p:oleObj>
              </mc:Choice>
              <mc:Fallback>
                <p:oleObj name="Equation" r:id="rId4" imgW="208260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9658" y="1982743"/>
                        <a:ext cx="2082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034338" y="1941661"/>
            <a:ext cx="866871" cy="707886"/>
          </a:xfrm>
          <a:prstGeom prst="rect">
            <a:avLst/>
          </a:prstGeom>
          <a:noFill/>
        </p:spPr>
        <p:txBody>
          <a:bodyPr wrap="square" rtlCol="0">
            <a:spAutoFit/>
          </a:bodyPr>
          <a:lstStyle/>
          <a:p>
            <a:r>
              <a:rPr lang="en-ZA" sz="4000" b="1" dirty="0"/>
              <a:t>(a)</a:t>
            </a:r>
          </a:p>
        </p:txBody>
      </p:sp>
      <p:sp>
        <p:nvSpPr>
          <p:cNvPr id="17" name="TextBox 16"/>
          <p:cNvSpPr txBox="1"/>
          <p:nvPr/>
        </p:nvSpPr>
        <p:spPr>
          <a:xfrm>
            <a:off x="2069355" y="548680"/>
            <a:ext cx="2677403" cy="707886"/>
          </a:xfrm>
          <a:prstGeom prst="rect">
            <a:avLst/>
          </a:prstGeom>
          <a:noFill/>
        </p:spPr>
        <p:txBody>
          <a:bodyPr wrap="square" rtlCol="0">
            <a:spAutoFit/>
          </a:bodyPr>
          <a:lstStyle/>
          <a:p>
            <a:r>
              <a:rPr lang="en-ZA" sz="4000" b="1" u="sng" dirty="0"/>
              <a:t>EXAMPLE 5</a:t>
            </a:r>
          </a:p>
        </p:txBody>
      </p:sp>
      <p:sp>
        <p:nvSpPr>
          <p:cNvPr id="18" name="TextBox 17"/>
          <p:cNvSpPr txBox="1"/>
          <p:nvPr/>
        </p:nvSpPr>
        <p:spPr>
          <a:xfrm>
            <a:off x="2069355" y="1196752"/>
            <a:ext cx="7983380" cy="707886"/>
          </a:xfrm>
          <a:prstGeom prst="rect">
            <a:avLst/>
          </a:prstGeom>
          <a:noFill/>
        </p:spPr>
        <p:txBody>
          <a:bodyPr wrap="square" rtlCol="0">
            <a:spAutoFit/>
          </a:bodyPr>
          <a:lstStyle/>
          <a:p>
            <a:r>
              <a:rPr lang="en-ZA" sz="4000" b="1" dirty="0"/>
              <a:t>Factorise the following expressions:</a:t>
            </a:r>
          </a:p>
        </p:txBody>
      </p:sp>
      <p:sp>
        <p:nvSpPr>
          <p:cNvPr id="19" name="TextBox 18"/>
          <p:cNvSpPr txBox="1"/>
          <p:nvPr/>
        </p:nvSpPr>
        <p:spPr>
          <a:xfrm>
            <a:off x="2084950" y="2662267"/>
            <a:ext cx="4659124" cy="707886"/>
          </a:xfrm>
          <a:prstGeom prst="rect">
            <a:avLst/>
          </a:prstGeom>
          <a:noFill/>
        </p:spPr>
        <p:txBody>
          <a:bodyPr wrap="square" rtlCol="0">
            <a:spAutoFit/>
          </a:bodyPr>
          <a:lstStyle/>
          <a:p>
            <a:r>
              <a:rPr lang="en-ZA" sz="4000" b="1" dirty="0"/>
              <a:t>The factors of 12 are: </a:t>
            </a:r>
          </a:p>
        </p:txBody>
      </p:sp>
      <p:graphicFrame>
        <p:nvGraphicFramePr>
          <p:cNvPr id="3" name="Object 2"/>
          <p:cNvGraphicFramePr>
            <a:graphicFrameLocks noChangeAspect="1"/>
          </p:cNvGraphicFramePr>
          <p:nvPr>
            <p:extLst/>
          </p:nvPr>
        </p:nvGraphicFramePr>
        <p:xfrm>
          <a:off x="6974285" y="2846840"/>
          <a:ext cx="2578100" cy="469900"/>
        </p:xfrm>
        <a:graphic>
          <a:graphicData uri="http://schemas.openxmlformats.org/presentationml/2006/ole">
            <mc:AlternateContent xmlns:mc="http://schemas.openxmlformats.org/markup-compatibility/2006">
              <mc:Choice xmlns:v="urn:schemas-microsoft-com:vml" Requires="v">
                <p:oleObj spid="_x0000_s21507" name="Equation" r:id="rId6" imgW="2577960" imgH="469800" progId="">
                  <p:embed/>
                </p:oleObj>
              </mc:Choice>
              <mc:Fallback>
                <p:oleObj name="Equation" r:id="rId6" imgW="2577960" imgH="4698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4285" y="2846840"/>
                        <a:ext cx="2578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2094312" y="3422904"/>
            <a:ext cx="4659124" cy="707886"/>
          </a:xfrm>
          <a:prstGeom prst="rect">
            <a:avLst/>
          </a:prstGeom>
          <a:noFill/>
        </p:spPr>
        <p:txBody>
          <a:bodyPr wrap="square" rtlCol="0">
            <a:spAutoFit/>
          </a:bodyPr>
          <a:lstStyle/>
          <a:p>
            <a:r>
              <a:rPr lang="en-ZA" sz="4000" b="1" dirty="0"/>
              <a:t>The factors of 8 are: </a:t>
            </a:r>
          </a:p>
        </p:txBody>
      </p:sp>
      <p:graphicFrame>
        <p:nvGraphicFramePr>
          <p:cNvPr id="21" name="Object 20"/>
          <p:cNvGraphicFramePr>
            <a:graphicFrameLocks noChangeAspect="1"/>
          </p:cNvGraphicFramePr>
          <p:nvPr>
            <p:extLst/>
          </p:nvPr>
        </p:nvGraphicFramePr>
        <p:xfrm>
          <a:off x="6995121" y="3566919"/>
          <a:ext cx="1981200" cy="469900"/>
        </p:xfrm>
        <a:graphic>
          <a:graphicData uri="http://schemas.openxmlformats.org/presentationml/2006/ole">
            <mc:AlternateContent xmlns:mc="http://schemas.openxmlformats.org/markup-compatibility/2006">
              <mc:Choice xmlns:v="urn:schemas-microsoft-com:vml" Requires="v">
                <p:oleObj spid="_x0000_s21508" name="Equation" r:id="rId8" imgW="1981080" imgH="469800" progId="">
                  <p:embed/>
                </p:oleObj>
              </mc:Choice>
              <mc:Fallback>
                <p:oleObj name="Equation" r:id="rId8" imgW="1981080" imgH="4698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5121" y="3566919"/>
                        <a:ext cx="1981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135561" y="4070977"/>
            <a:ext cx="8052530" cy="1323439"/>
          </a:xfrm>
          <a:prstGeom prst="rect">
            <a:avLst/>
          </a:prstGeom>
          <a:noFill/>
        </p:spPr>
        <p:txBody>
          <a:bodyPr wrap="square" rtlCol="0">
            <a:spAutoFit/>
          </a:bodyPr>
          <a:lstStyle/>
          <a:p>
            <a:r>
              <a:rPr lang="en-ZA" sz="4000" b="1" dirty="0"/>
              <a:t>Therefore the highest common factor between 12 and 8 is 4. </a:t>
            </a:r>
          </a:p>
        </p:txBody>
      </p:sp>
    </p:spTree>
    <p:extLst>
      <p:ext uri="{BB962C8B-B14F-4D97-AF65-F5344CB8AC3E}">
        <p14:creationId xmlns:p14="http://schemas.microsoft.com/office/powerpoint/2010/main" val="3454756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9" grpId="0"/>
      <p:bldP spid="20"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084950" y="620689"/>
            <a:ext cx="7755467" cy="707886"/>
          </a:xfrm>
          <a:prstGeom prst="rect">
            <a:avLst/>
          </a:prstGeom>
          <a:noFill/>
        </p:spPr>
        <p:txBody>
          <a:bodyPr wrap="square" rtlCol="0">
            <a:spAutoFit/>
          </a:bodyPr>
          <a:lstStyle/>
          <a:p>
            <a:r>
              <a:rPr lang="en-ZA" sz="4000" b="1" dirty="0"/>
              <a:t>The expression       can be written as        </a:t>
            </a:r>
          </a:p>
        </p:txBody>
      </p:sp>
      <p:graphicFrame>
        <p:nvGraphicFramePr>
          <p:cNvPr id="3" name="Object 2"/>
          <p:cNvGraphicFramePr>
            <a:graphicFrameLocks noChangeAspect="1"/>
          </p:cNvGraphicFramePr>
          <p:nvPr>
            <p:extLst/>
          </p:nvPr>
        </p:nvGraphicFramePr>
        <p:xfrm>
          <a:off x="5447929" y="676052"/>
          <a:ext cx="495300" cy="520700"/>
        </p:xfrm>
        <a:graphic>
          <a:graphicData uri="http://schemas.openxmlformats.org/presentationml/2006/ole">
            <mc:AlternateContent xmlns:mc="http://schemas.openxmlformats.org/markup-compatibility/2006">
              <mc:Choice xmlns:v="urn:schemas-microsoft-com:vml" Requires="v">
                <p:oleObj spid="_x0000_s22530" name="Equation" r:id="rId4" imgW="495000" imgH="520560" progId="">
                  <p:embed/>
                </p:oleObj>
              </mc:Choice>
              <mc:Fallback>
                <p:oleObj name="Equation" r:id="rId4" imgW="49500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929" y="676052"/>
                        <a:ext cx="4953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135561" y="3140970"/>
            <a:ext cx="8052530" cy="1323439"/>
          </a:xfrm>
          <a:prstGeom prst="rect">
            <a:avLst/>
          </a:prstGeom>
          <a:noFill/>
        </p:spPr>
        <p:txBody>
          <a:bodyPr wrap="square" rtlCol="0">
            <a:spAutoFit/>
          </a:bodyPr>
          <a:lstStyle/>
          <a:p>
            <a:r>
              <a:rPr lang="en-ZA" sz="4000" b="1" dirty="0"/>
              <a:t>Therefore the highest common factor between        and       is </a:t>
            </a:r>
          </a:p>
        </p:txBody>
      </p:sp>
      <p:graphicFrame>
        <p:nvGraphicFramePr>
          <p:cNvPr id="5" name="Object 4"/>
          <p:cNvGraphicFramePr>
            <a:graphicFrameLocks noChangeAspect="1"/>
          </p:cNvGraphicFramePr>
          <p:nvPr>
            <p:extLst/>
          </p:nvPr>
        </p:nvGraphicFramePr>
        <p:xfrm>
          <a:off x="2207569" y="1412777"/>
          <a:ext cx="977900" cy="279400"/>
        </p:xfrm>
        <a:graphic>
          <a:graphicData uri="http://schemas.openxmlformats.org/presentationml/2006/ole">
            <mc:AlternateContent xmlns:mc="http://schemas.openxmlformats.org/markup-compatibility/2006">
              <mc:Choice xmlns:v="urn:schemas-microsoft-com:vml" Requires="v">
                <p:oleObj spid="_x0000_s22531" name="Equation" r:id="rId6" imgW="977760" imgH="279360" progId="">
                  <p:embed/>
                </p:oleObj>
              </mc:Choice>
              <mc:Fallback>
                <p:oleObj name="Equation" r:id="rId6" imgW="977760" imgH="279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69" y="1412777"/>
                        <a:ext cx="977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2135562" y="1772817"/>
            <a:ext cx="7755467" cy="707886"/>
          </a:xfrm>
          <a:prstGeom prst="rect">
            <a:avLst/>
          </a:prstGeom>
          <a:noFill/>
        </p:spPr>
        <p:txBody>
          <a:bodyPr wrap="square" rtlCol="0">
            <a:spAutoFit/>
          </a:bodyPr>
          <a:lstStyle/>
          <a:p>
            <a:r>
              <a:rPr lang="en-ZA" sz="4000" b="1" dirty="0"/>
              <a:t>The expression       can be written as        </a:t>
            </a:r>
          </a:p>
        </p:txBody>
      </p:sp>
      <p:graphicFrame>
        <p:nvGraphicFramePr>
          <p:cNvPr id="24" name="Object 23"/>
          <p:cNvGraphicFramePr>
            <a:graphicFrameLocks noChangeAspect="1"/>
          </p:cNvGraphicFramePr>
          <p:nvPr>
            <p:extLst/>
          </p:nvPr>
        </p:nvGraphicFramePr>
        <p:xfrm>
          <a:off x="5505451" y="1828552"/>
          <a:ext cx="482601" cy="520700"/>
        </p:xfrm>
        <a:graphic>
          <a:graphicData uri="http://schemas.openxmlformats.org/presentationml/2006/ole">
            <mc:AlternateContent xmlns:mc="http://schemas.openxmlformats.org/markup-compatibility/2006">
              <mc:Choice xmlns:v="urn:schemas-microsoft-com:vml" Requires="v">
                <p:oleObj spid="_x0000_s22532" name="Equation" r:id="rId8" imgW="482400" imgH="520560" progId="">
                  <p:embed/>
                </p:oleObj>
              </mc:Choice>
              <mc:Fallback>
                <p:oleObj name="Equation" r:id="rId8" imgW="48240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5451" y="1828552"/>
                        <a:ext cx="4826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nvPr>
        </p:nvGraphicFramePr>
        <p:xfrm>
          <a:off x="2207568" y="2636913"/>
          <a:ext cx="2946400" cy="279400"/>
        </p:xfrm>
        <a:graphic>
          <a:graphicData uri="http://schemas.openxmlformats.org/presentationml/2006/ole">
            <mc:AlternateContent xmlns:mc="http://schemas.openxmlformats.org/markup-compatibility/2006">
              <mc:Choice xmlns:v="urn:schemas-microsoft-com:vml" Requires="v">
                <p:oleObj spid="_x0000_s22533" name="Equation" r:id="rId10" imgW="2946240" imgH="279360" progId="">
                  <p:embed/>
                </p:oleObj>
              </mc:Choice>
              <mc:Fallback>
                <p:oleObj name="Equation" r:id="rId10" imgW="2946240" imgH="2793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7568" y="2636913"/>
                        <a:ext cx="29464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Oval 25"/>
          <p:cNvSpPr/>
          <p:nvPr/>
        </p:nvSpPr>
        <p:spPr>
          <a:xfrm>
            <a:off x="2124195" y="1196752"/>
            <a:ext cx="1163495" cy="6480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Oval 26"/>
          <p:cNvSpPr/>
          <p:nvPr/>
        </p:nvSpPr>
        <p:spPr>
          <a:xfrm>
            <a:off x="2135562" y="2420888"/>
            <a:ext cx="1080121" cy="6480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6" name="Object 5"/>
          <p:cNvGraphicFramePr>
            <a:graphicFrameLocks noChangeAspect="1"/>
          </p:cNvGraphicFramePr>
          <p:nvPr>
            <p:extLst/>
          </p:nvPr>
        </p:nvGraphicFramePr>
        <p:xfrm>
          <a:off x="7184876" y="3789040"/>
          <a:ext cx="495300" cy="520700"/>
        </p:xfrm>
        <a:graphic>
          <a:graphicData uri="http://schemas.openxmlformats.org/presentationml/2006/ole">
            <mc:AlternateContent xmlns:mc="http://schemas.openxmlformats.org/markup-compatibility/2006">
              <mc:Choice xmlns:v="urn:schemas-microsoft-com:vml" Requires="v">
                <p:oleObj spid="_x0000_s22534" name="Equation" r:id="rId12" imgW="495000" imgH="520560" progId="">
                  <p:embed/>
                </p:oleObj>
              </mc:Choice>
              <mc:Fallback>
                <p:oleObj name="Equation" r:id="rId12" imgW="495000" imgH="5205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4876" y="3789040"/>
                        <a:ext cx="4953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4304556" y="3789040"/>
          <a:ext cx="495300" cy="520700"/>
        </p:xfrm>
        <a:graphic>
          <a:graphicData uri="http://schemas.openxmlformats.org/presentationml/2006/ole">
            <mc:AlternateContent xmlns:mc="http://schemas.openxmlformats.org/markup-compatibility/2006">
              <mc:Choice xmlns:v="urn:schemas-microsoft-com:vml" Requires="v">
                <p:oleObj spid="_x0000_s22535" name="Equation" r:id="rId14" imgW="495000" imgH="520560" progId="">
                  <p:embed/>
                </p:oleObj>
              </mc:Choice>
              <mc:Fallback>
                <p:oleObj name="Equation" r:id="rId14" imgW="49500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4556" y="3789040"/>
                        <a:ext cx="4953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6023993" y="3789040"/>
          <a:ext cx="482601" cy="520700"/>
        </p:xfrm>
        <a:graphic>
          <a:graphicData uri="http://schemas.openxmlformats.org/presentationml/2006/ole">
            <mc:AlternateContent xmlns:mc="http://schemas.openxmlformats.org/markup-compatibility/2006">
              <mc:Choice xmlns:v="urn:schemas-microsoft-com:vml" Requires="v">
                <p:oleObj spid="_x0000_s22536" name="Equation" r:id="rId15" imgW="482400" imgH="520560" progId="">
                  <p:embed/>
                </p:oleObj>
              </mc:Choice>
              <mc:Fallback>
                <p:oleObj name="Equation" r:id="rId15" imgW="48240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3993" y="3789040"/>
                        <a:ext cx="4826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2135561" y="4437114"/>
            <a:ext cx="8052530" cy="1323439"/>
          </a:xfrm>
          <a:prstGeom prst="rect">
            <a:avLst/>
          </a:prstGeom>
          <a:noFill/>
        </p:spPr>
        <p:txBody>
          <a:bodyPr wrap="square" rtlCol="0">
            <a:spAutoFit/>
          </a:bodyPr>
          <a:lstStyle/>
          <a:p>
            <a:r>
              <a:rPr lang="en-ZA" sz="4000" b="1" dirty="0"/>
              <a:t>Therefore the highest common factor between          and         is </a:t>
            </a:r>
          </a:p>
        </p:txBody>
      </p:sp>
      <p:graphicFrame>
        <p:nvGraphicFramePr>
          <p:cNvPr id="29" name="Object 28"/>
          <p:cNvGraphicFramePr>
            <a:graphicFrameLocks noChangeAspect="1"/>
          </p:cNvGraphicFramePr>
          <p:nvPr>
            <p:extLst/>
          </p:nvPr>
        </p:nvGraphicFramePr>
        <p:xfrm>
          <a:off x="7604349" y="5085184"/>
          <a:ext cx="723900" cy="520700"/>
        </p:xfrm>
        <a:graphic>
          <a:graphicData uri="http://schemas.openxmlformats.org/presentationml/2006/ole">
            <mc:AlternateContent xmlns:mc="http://schemas.openxmlformats.org/markup-compatibility/2006">
              <mc:Choice xmlns:v="urn:schemas-microsoft-com:vml" Requires="v">
                <p:oleObj spid="_x0000_s22537" name="Equation" r:id="rId16" imgW="723600" imgH="520560" progId="">
                  <p:embed/>
                </p:oleObj>
              </mc:Choice>
              <mc:Fallback>
                <p:oleObj name="Equation" r:id="rId16" imgW="723600" imgH="5205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04349" y="5085184"/>
                        <a:ext cx="723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nvPr>
        </p:nvGraphicFramePr>
        <p:xfrm>
          <a:off x="4232797" y="5084764"/>
          <a:ext cx="927100" cy="520700"/>
        </p:xfrm>
        <a:graphic>
          <a:graphicData uri="http://schemas.openxmlformats.org/presentationml/2006/ole">
            <mc:AlternateContent xmlns:mc="http://schemas.openxmlformats.org/markup-compatibility/2006">
              <mc:Choice xmlns:v="urn:schemas-microsoft-com:vml" Requires="v">
                <p:oleObj spid="_x0000_s22538" name="Equation" r:id="rId18" imgW="927000" imgH="520560" progId="">
                  <p:embed/>
                </p:oleObj>
              </mc:Choice>
              <mc:Fallback>
                <p:oleObj name="Equation" r:id="rId18" imgW="927000" imgH="52056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2797" y="5084764"/>
                        <a:ext cx="927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nvPr>
        </p:nvGraphicFramePr>
        <p:xfrm>
          <a:off x="6176889" y="5084764"/>
          <a:ext cx="711200" cy="520700"/>
        </p:xfrm>
        <a:graphic>
          <a:graphicData uri="http://schemas.openxmlformats.org/presentationml/2006/ole">
            <mc:AlternateContent xmlns:mc="http://schemas.openxmlformats.org/markup-compatibility/2006">
              <mc:Choice xmlns:v="urn:schemas-microsoft-com:vml" Requires="v">
                <p:oleObj spid="_x0000_s22539" name="Equation" r:id="rId20" imgW="711000" imgH="520560" progId="">
                  <p:embed/>
                </p:oleObj>
              </mc:Choice>
              <mc:Fallback>
                <p:oleObj name="Equation" r:id="rId20" imgW="711000" imgH="5205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76889" y="5084764"/>
                        <a:ext cx="7112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593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6" grpId="0" animBg="1"/>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84950" y="620690"/>
            <a:ext cx="7755467" cy="2554545"/>
          </a:xfrm>
          <a:prstGeom prst="rect">
            <a:avLst/>
          </a:prstGeom>
          <a:noFill/>
        </p:spPr>
        <p:txBody>
          <a:bodyPr wrap="square" rtlCol="0">
            <a:spAutoFit/>
          </a:bodyPr>
          <a:lstStyle/>
          <a:p>
            <a:r>
              <a:rPr lang="en-ZA" sz="4000" b="1" dirty="0"/>
              <a:t>We can now take out the highest common factor (</a:t>
            </a:r>
            <a:r>
              <a:rPr lang="en-ZA" sz="4000" b="1" dirty="0" err="1"/>
              <a:t>HCF</a:t>
            </a:r>
            <a:r>
              <a:rPr lang="en-ZA" sz="4000" b="1" dirty="0"/>
              <a:t>) as follows and thus factorise the expression by writing it as a product of terms:</a:t>
            </a:r>
          </a:p>
        </p:txBody>
      </p:sp>
      <p:graphicFrame>
        <p:nvGraphicFramePr>
          <p:cNvPr id="2" name="Object 1"/>
          <p:cNvGraphicFramePr>
            <a:graphicFrameLocks noChangeAspect="1"/>
          </p:cNvGraphicFramePr>
          <p:nvPr>
            <p:extLst/>
          </p:nvPr>
        </p:nvGraphicFramePr>
        <p:xfrm>
          <a:off x="4475164" y="3332163"/>
          <a:ext cx="2298700" cy="571500"/>
        </p:xfrm>
        <a:graphic>
          <a:graphicData uri="http://schemas.openxmlformats.org/presentationml/2006/ole">
            <mc:AlternateContent xmlns:mc="http://schemas.openxmlformats.org/markup-compatibility/2006">
              <mc:Choice xmlns:v="urn:schemas-microsoft-com:vml" Requires="v">
                <p:oleObj spid="_x0000_s23554" name="Equation" r:id="rId4" imgW="2298600" imgH="571320" progId="">
                  <p:embed/>
                </p:oleObj>
              </mc:Choice>
              <mc:Fallback>
                <p:oleObj name="Equation" r:id="rId4" imgW="229860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164" y="3332163"/>
                        <a:ext cx="2298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4007770" y="4077073"/>
          <a:ext cx="4013200" cy="673100"/>
        </p:xfrm>
        <a:graphic>
          <a:graphicData uri="http://schemas.openxmlformats.org/presentationml/2006/ole">
            <mc:AlternateContent xmlns:mc="http://schemas.openxmlformats.org/markup-compatibility/2006">
              <mc:Choice xmlns:v="urn:schemas-microsoft-com:vml" Requires="v">
                <p:oleObj spid="_x0000_s23555" name="Equation" r:id="rId6" imgW="4012920" imgH="672840" progId="">
                  <p:embed/>
                </p:oleObj>
              </mc:Choice>
              <mc:Fallback>
                <p:oleObj name="Equation" r:id="rId6" imgW="401292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7770" y="4077073"/>
                        <a:ext cx="40132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3998914" y="4981576"/>
          <a:ext cx="3149600" cy="673100"/>
        </p:xfrm>
        <a:graphic>
          <a:graphicData uri="http://schemas.openxmlformats.org/presentationml/2006/ole">
            <mc:AlternateContent xmlns:mc="http://schemas.openxmlformats.org/markup-compatibility/2006">
              <mc:Choice xmlns:v="urn:schemas-microsoft-com:vml" Requires="v">
                <p:oleObj spid="_x0000_s23556" name="Equation" r:id="rId8" imgW="3149280" imgH="672840" progId="">
                  <p:embed/>
                </p:oleObj>
              </mc:Choice>
              <mc:Fallback>
                <p:oleObj name="Equation" r:id="rId8" imgW="3149280" imgH="6728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8914" y="4981576"/>
                        <a:ext cx="31496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1413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6689725" y="666750"/>
          <a:ext cx="2590800" cy="571500"/>
        </p:xfrm>
        <a:graphic>
          <a:graphicData uri="http://schemas.openxmlformats.org/presentationml/2006/ole">
            <mc:AlternateContent xmlns:mc="http://schemas.openxmlformats.org/markup-compatibility/2006">
              <mc:Choice xmlns:v="urn:schemas-microsoft-com:vml" Requires="v">
                <p:oleObj spid="_x0000_s24578" name="Equation" r:id="rId4" imgW="2590560" imgH="571320" progId="">
                  <p:embed/>
                </p:oleObj>
              </mc:Choice>
              <mc:Fallback>
                <p:oleObj name="Equation" r:id="rId4" imgW="259056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725" y="666750"/>
                        <a:ext cx="25908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3178447" y="1700808"/>
          <a:ext cx="3314700" cy="571500"/>
        </p:xfrm>
        <a:graphic>
          <a:graphicData uri="http://schemas.openxmlformats.org/presentationml/2006/ole">
            <mc:AlternateContent xmlns:mc="http://schemas.openxmlformats.org/markup-compatibility/2006">
              <mc:Choice xmlns:v="urn:schemas-microsoft-com:vml" Requires="v">
                <p:oleObj spid="_x0000_s24579" name="Equation" r:id="rId6" imgW="3314520" imgH="571320" progId="">
                  <p:embed/>
                </p:oleObj>
              </mc:Choice>
              <mc:Fallback>
                <p:oleObj name="Equation" r:id="rId6" imgW="3314520" imgH="571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8447" y="1700808"/>
                        <a:ext cx="3314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331717" y="666750"/>
          <a:ext cx="2908300" cy="571500"/>
        </p:xfrm>
        <a:graphic>
          <a:graphicData uri="http://schemas.openxmlformats.org/presentationml/2006/ole">
            <mc:AlternateContent xmlns:mc="http://schemas.openxmlformats.org/markup-compatibility/2006">
              <mc:Choice xmlns:v="urn:schemas-microsoft-com:vml" Requires="v">
                <p:oleObj spid="_x0000_s24580" name="Equation" r:id="rId8" imgW="2908080" imgH="571320" progId="">
                  <p:embed/>
                </p:oleObj>
              </mc:Choice>
              <mc:Fallback>
                <p:oleObj name="Equation" r:id="rId8" imgW="2908080" imgH="57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1717" y="666750"/>
                        <a:ext cx="29083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299360" y="638214"/>
            <a:ext cx="866871" cy="707886"/>
          </a:xfrm>
          <a:prstGeom prst="rect">
            <a:avLst/>
          </a:prstGeom>
          <a:noFill/>
        </p:spPr>
        <p:txBody>
          <a:bodyPr wrap="square" rtlCol="0">
            <a:spAutoFit/>
          </a:bodyPr>
          <a:lstStyle/>
          <a:p>
            <a:r>
              <a:rPr lang="en-ZA" sz="4000" b="1" dirty="0"/>
              <a:t>(b)</a:t>
            </a:r>
          </a:p>
        </p:txBody>
      </p:sp>
      <p:graphicFrame>
        <p:nvGraphicFramePr>
          <p:cNvPr id="3" name="Object 2"/>
          <p:cNvGraphicFramePr>
            <a:graphicFrameLocks noChangeAspect="1"/>
          </p:cNvGraphicFramePr>
          <p:nvPr>
            <p:extLst/>
          </p:nvPr>
        </p:nvGraphicFramePr>
        <p:xfrm>
          <a:off x="3180395" y="3717032"/>
          <a:ext cx="3695700" cy="673100"/>
        </p:xfrm>
        <a:graphic>
          <a:graphicData uri="http://schemas.openxmlformats.org/presentationml/2006/ole">
            <mc:AlternateContent xmlns:mc="http://schemas.openxmlformats.org/markup-compatibility/2006">
              <mc:Choice xmlns:v="urn:schemas-microsoft-com:vml" Requires="v">
                <p:oleObj spid="_x0000_s24581" name="Equation" r:id="rId10" imgW="3695400" imgH="672840" progId="">
                  <p:embed/>
                </p:oleObj>
              </mc:Choice>
              <mc:Fallback>
                <p:oleObj name="Equation" r:id="rId10" imgW="3695400" imgH="6728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0395" y="3717032"/>
                        <a:ext cx="36957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3173372" y="2643206"/>
          <a:ext cx="5168900" cy="571500"/>
        </p:xfrm>
        <a:graphic>
          <a:graphicData uri="http://schemas.openxmlformats.org/presentationml/2006/ole">
            <mc:AlternateContent xmlns:mc="http://schemas.openxmlformats.org/markup-compatibility/2006">
              <mc:Choice xmlns:v="urn:schemas-microsoft-com:vml" Requires="v">
                <p:oleObj spid="_x0000_s24582" name="Equation" r:id="rId12" imgW="5168880" imgH="571320" progId="">
                  <p:embed/>
                </p:oleObj>
              </mc:Choice>
              <mc:Fallback>
                <p:oleObj name="Equation" r:id="rId12" imgW="5168880" imgH="57132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3372" y="2643206"/>
                        <a:ext cx="51689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7219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916239" y="1582738"/>
          <a:ext cx="3073401" cy="520700"/>
        </p:xfrm>
        <a:graphic>
          <a:graphicData uri="http://schemas.openxmlformats.org/presentationml/2006/ole">
            <mc:AlternateContent xmlns:mc="http://schemas.openxmlformats.org/markup-compatibility/2006">
              <mc:Choice xmlns:v="urn:schemas-microsoft-com:vml" Requires="v">
                <p:oleObj spid="_x0000_s25602" name="Equation" r:id="rId4" imgW="3073320" imgH="520560" progId="">
                  <p:embed/>
                </p:oleObj>
              </mc:Choice>
              <mc:Fallback>
                <p:oleObj name="Equation" r:id="rId4" imgW="307332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9" y="1582738"/>
                        <a:ext cx="30734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161941" y="820069"/>
          <a:ext cx="4457700" cy="520700"/>
        </p:xfrm>
        <a:graphic>
          <a:graphicData uri="http://schemas.openxmlformats.org/presentationml/2006/ole">
            <mc:AlternateContent xmlns:mc="http://schemas.openxmlformats.org/markup-compatibility/2006">
              <mc:Choice xmlns:v="urn:schemas-microsoft-com:vml" Requires="v">
                <p:oleObj spid="_x0000_s25603" name="Equation" r:id="rId6" imgW="4457520" imgH="520560" progId="">
                  <p:embed/>
                </p:oleObj>
              </mc:Choice>
              <mc:Fallback>
                <p:oleObj name="Equation" r:id="rId6" imgW="445752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1941" y="820069"/>
                        <a:ext cx="44577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299360" y="638214"/>
            <a:ext cx="866871" cy="707886"/>
          </a:xfrm>
          <a:prstGeom prst="rect">
            <a:avLst/>
          </a:prstGeom>
          <a:noFill/>
        </p:spPr>
        <p:txBody>
          <a:bodyPr wrap="square" rtlCol="0">
            <a:spAutoFit/>
          </a:bodyPr>
          <a:lstStyle/>
          <a:p>
            <a:r>
              <a:rPr lang="en-ZA" sz="4000" b="1" dirty="0"/>
              <a:t>(c)</a:t>
            </a:r>
          </a:p>
        </p:txBody>
      </p:sp>
      <p:graphicFrame>
        <p:nvGraphicFramePr>
          <p:cNvPr id="5" name="Object 4"/>
          <p:cNvGraphicFramePr>
            <a:graphicFrameLocks noChangeAspect="1"/>
          </p:cNvGraphicFramePr>
          <p:nvPr>
            <p:extLst/>
          </p:nvPr>
        </p:nvGraphicFramePr>
        <p:xfrm>
          <a:off x="2732793" y="2382856"/>
          <a:ext cx="4876800" cy="520700"/>
        </p:xfrm>
        <a:graphic>
          <a:graphicData uri="http://schemas.openxmlformats.org/presentationml/2006/ole">
            <mc:AlternateContent xmlns:mc="http://schemas.openxmlformats.org/markup-compatibility/2006">
              <mc:Choice xmlns:v="urn:schemas-microsoft-com:vml" Requires="v">
                <p:oleObj spid="_x0000_s25604" name="Equation" r:id="rId8" imgW="4876560" imgH="520560" progId="">
                  <p:embed/>
                </p:oleObj>
              </mc:Choice>
              <mc:Fallback>
                <p:oleObj name="Equation" r:id="rId8" imgW="487656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2793" y="2382856"/>
                        <a:ext cx="4876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2732791" y="3212977"/>
          <a:ext cx="3771900" cy="520700"/>
        </p:xfrm>
        <a:graphic>
          <a:graphicData uri="http://schemas.openxmlformats.org/presentationml/2006/ole">
            <mc:AlternateContent xmlns:mc="http://schemas.openxmlformats.org/markup-compatibility/2006">
              <mc:Choice xmlns:v="urn:schemas-microsoft-com:vml" Requires="v">
                <p:oleObj spid="_x0000_s25605" name="Equation" r:id="rId10" imgW="3771720" imgH="520560" progId="">
                  <p:embed/>
                </p:oleObj>
              </mc:Choice>
              <mc:Fallback>
                <p:oleObj name="Equation" r:id="rId10" imgW="3771720" imgH="520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2791" y="3212977"/>
                        <a:ext cx="3771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139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149725" y="1506538"/>
          <a:ext cx="3162300" cy="673100"/>
        </p:xfrm>
        <a:graphic>
          <a:graphicData uri="http://schemas.openxmlformats.org/presentationml/2006/ole">
            <mc:AlternateContent xmlns:mc="http://schemas.openxmlformats.org/markup-compatibility/2006">
              <mc:Choice xmlns:v="urn:schemas-microsoft-com:vml" Requires="v">
                <p:oleObj spid="_x0000_s26626" name="Equation" r:id="rId4" imgW="3162240" imgH="672840" progId="">
                  <p:embed/>
                </p:oleObj>
              </mc:Choice>
              <mc:Fallback>
                <p:oleObj name="Equation" r:id="rId4" imgW="316224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725" y="1506538"/>
                        <a:ext cx="31623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431706" y="595660"/>
          <a:ext cx="3606800" cy="673100"/>
        </p:xfrm>
        <a:graphic>
          <a:graphicData uri="http://schemas.openxmlformats.org/presentationml/2006/ole">
            <mc:AlternateContent xmlns:mc="http://schemas.openxmlformats.org/markup-compatibility/2006">
              <mc:Choice xmlns:v="urn:schemas-microsoft-com:vml" Requires="v">
                <p:oleObj spid="_x0000_s26627" name="Equation" r:id="rId6" imgW="3606480" imgH="672840" progId="">
                  <p:embed/>
                </p:oleObj>
              </mc:Choice>
              <mc:Fallback>
                <p:oleObj name="Equation" r:id="rId6" imgW="360648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1706" y="595660"/>
                        <a:ext cx="36068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299360" y="638214"/>
            <a:ext cx="866871" cy="707886"/>
          </a:xfrm>
          <a:prstGeom prst="rect">
            <a:avLst/>
          </a:prstGeom>
          <a:noFill/>
        </p:spPr>
        <p:txBody>
          <a:bodyPr wrap="square" rtlCol="0">
            <a:spAutoFit/>
          </a:bodyPr>
          <a:lstStyle/>
          <a:p>
            <a:r>
              <a:rPr lang="en-ZA" sz="4000" b="1" dirty="0"/>
              <a:t>(d)</a:t>
            </a:r>
          </a:p>
        </p:txBody>
      </p:sp>
      <p:graphicFrame>
        <p:nvGraphicFramePr>
          <p:cNvPr id="5" name="Object 4"/>
          <p:cNvGraphicFramePr>
            <a:graphicFrameLocks noChangeAspect="1"/>
          </p:cNvGraphicFramePr>
          <p:nvPr>
            <p:extLst/>
          </p:nvPr>
        </p:nvGraphicFramePr>
        <p:xfrm>
          <a:off x="2927649" y="2306656"/>
          <a:ext cx="4025900" cy="673100"/>
        </p:xfrm>
        <a:graphic>
          <a:graphicData uri="http://schemas.openxmlformats.org/presentationml/2006/ole">
            <mc:AlternateContent xmlns:mc="http://schemas.openxmlformats.org/markup-compatibility/2006">
              <mc:Choice xmlns:v="urn:schemas-microsoft-com:vml" Requires="v">
                <p:oleObj spid="_x0000_s26628" name="Equation" r:id="rId8" imgW="4025880" imgH="672840" progId="">
                  <p:embed/>
                </p:oleObj>
              </mc:Choice>
              <mc:Fallback>
                <p:oleObj name="Equation" r:id="rId8" imgW="4025880" imgH="6728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649" y="2306656"/>
                        <a:ext cx="40259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2855641" y="3284985"/>
          <a:ext cx="6807200" cy="673100"/>
        </p:xfrm>
        <a:graphic>
          <a:graphicData uri="http://schemas.openxmlformats.org/presentationml/2006/ole">
            <mc:AlternateContent xmlns:mc="http://schemas.openxmlformats.org/markup-compatibility/2006">
              <mc:Choice xmlns:v="urn:schemas-microsoft-com:vml" Requires="v">
                <p:oleObj spid="_x0000_s26629" name="Equation" r:id="rId10" imgW="6806880" imgH="672840" progId="">
                  <p:embed/>
                </p:oleObj>
              </mc:Choice>
              <mc:Fallback>
                <p:oleObj name="Equation" r:id="rId10" imgW="6806880" imgH="6728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5641" y="3284985"/>
                        <a:ext cx="68072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999655" y="4293097"/>
          <a:ext cx="4787900" cy="825500"/>
        </p:xfrm>
        <a:graphic>
          <a:graphicData uri="http://schemas.openxmlformats.org/presentationml/2006/ole">
            <mc:AlternateContent xmlns:mc="http://schemas.openxmlformats.org/markup-compatibility/2006">
              <mc:Choice xmlns:v="urn:schemas-microsoft-com:vml" Requires="v">
                <p:oleObj spid="_x0000_s26630" name="Equation" r:id="rId12" imgW="4787640" imgH="825480" progId="">
                  <p:embed/>
                </p:oleObj>
              </mc:Choice>
              <mc:Fallback>
                <p:oleObj name="Equation" r:id="rId12" imgW="4787640" imgH="8254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9655" y="4293097"/>
                        <a:ext cx="4787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1629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84950" y="404666"/>
            <a:ext cx="7755467" cy="3170099"/>
          </a:xfrm>
          <a:prstGeom prst="rect">
            <a:avLst/>
          </a:prstGeom>
          <a:noFill/>
        </p:spPr>
        <p:txBody>
          <a:bodyPr wrap="square" rtlCol="0">
            <a:spAutoFit/>
          </a:bodyPr>
          <a:lstStyle/>
          <a:p>
            <a:r>
              <a:rPr lang="en-ZA" sz="4000" b="1" dirty="0"/>
              <a:t>The next example involves changing the sign before a bracket before taking out the common bracket.</a:t>
            </a:r>
          </a:p>
          <a:p>
            <a:r>
              <a:rPr lang="en-ZA" sz="4000" b="1" dirty="0"/>
              <a:t>Before discussing the next example, consider the expressions:</a:t>
            </a:r>
          </a:p>
        </p:txBody>
      </p:sp>
      <p:graphicFrame>
        <p:nvGraphicFramePr>
          <p:cNvPr id="6" name="Object 5"/>
          <p:cNvGraphicFramePr>
            <a:graphicFrameLocks noChangeAspect="1"/>
          </p:cNvGraphicFramePr>
          <p:nvPr>
            <p:extLst/>
          </p:nvPr>
        </p:nvGraphicFramePr>
        <p:xfrm>
          <a:off x="2495602" y="3602219"/>
          <a:ext cx="2006601" cy="1943100"/>
        </p:xfrm>
        <a:graphic>
          <a:graphicData uri="http://schemas.openxmlformats.org/presentationml/2006/ole">
            <mc:AlternateContent xmlns:mc="http://schemas.openxmlformats.org/markup-compatibility/2006">
              <mc:Choice xmlns:v="urn:schemas-microsoft-com:vml" Requires="v">
                <p:oleObj spid="_x0000_s27650" name="Equation" r:id="rId4" imgW="2006280" imgH="1942920" progId="">
                  <p:embed/>
                </p:oleObj>
              </mc:Choice>
              <mc:Fallback>
                <p:oleObj name="Equation" r:id="rId4" imgW="2006280" imgH="19429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602" y="3602219"/>
                        <a:ext cx="2006601"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6023993" y="3645024"/>
          <a:ext cx="2235200" cy="1943100"/>
        </p:xfrm>
        <a:graphic>
          <a:graphicData uri="http://schemas.openxmlformats.org/presentationml/2006/ole">
            <mc:AlternateContent xmlns:mc="http://schemas.openxmlformats.org/markup-compatibility/2006">
              <mc:Choice xmlns:v="urn:schemas-microsoft-com:vml" Requires="v">
                <p:oleObj spid="_x0000_s27651" name="Equation" r:id="rId6" imgW="2234880" imgH="1942920" progId="">
                  <p:embed/>
                </p:oleObj>
              </mc:Choice>
              <mc:Fallback>
                <p:oleObj name="Equation" r:id="rId6" imgW="2234880" imgH="19429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3993" y="3645024"/>
                        <a:ext cx="223520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1098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901025" y="1555053"/>
            <a:ext cx="8366805" cy="646331"/>
          </a:xfrm>
          <a:prstGeom prst="rect">
            <a:avLst/>
          </a:prstGeom>
          <a:noFill/>
        </p:spPr>
        <p:txBody>
          <a:bodyPr wrap="square" rtlCol="0">
            <a:spAutoFit/>
          </a:bodyPr>
          <a:lstStyle/>
          <a:p>
            <a:r>
              <a:rPr lang="en-ZA" sz="3600" b="1" dirty="0"/>
              <a:t>Consider the product </a:t>
            </a:r>
          </a:p>
        </p:txBody>
      </p:sp>
      <p:graphicFrame>
        <p:nvGraphicFramePr>
          <p:cNvPr id="6" name="Object 5"/>
          <p:cNvGraphicFramePr>
            <a:graphicFrameLocks noChangeAspect="1"/>
          </p:cNvGraphicFramePr>
          <p:nvPr>
            <p:extLst/>
          </p:nvPr>
        </p:nvGraphicFramePr>
        <p:xfrm>
          <a:off x="2639616" y="347465"/>
          <a:ext cx="4381500" cy="469900"/>
        </p:xfrm>
        <a:graphic>
          <a:graphicData uri="http://schemas.openxmlformats.org/presentationml/2006/ole">
            <mc:AlternateContent xmlns:mc="http://schemas.openxmlformats.org/markup-compatibility/2006">
              <mc:Choice xmlns:v="urn:schemas-microsoft-com:vml" Requires="v">
                <p:oleObj spid="_x0000_s2050" name="Equation" r:id="rId4" imgW="4381200" imgH="469800" progId="">
                  <p:embed/>
                </p:oleObj>
              </mc:Choice>
              <mc:Fallback>
                <p:oleObj name="Equation" r:id="rId4" imgW="4381200" imgH="469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616" y="347465"/>
                        <a:ext cx="43815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1901024" y="908722"/>
            <a:ext cx="6931282" cy="646331"/>
          </a:xfrm>
          <a:prstGeom prst="rect">
            <a:avLst/>
          </a:prstGeom>
          <a:noFill/>
        </p:spPr>
        <p:txBody>
          <a:bodyPr wrap="square" rtlCol="0">
            <a:spAutoFit/>
          </a:bodyPr>
          <a:lstStyle/>
          <a:p>
            <a:r>
              <a:rPr lang="en-ZA" sz="3600" b="1" u="sng" dirty="0"/>
              <a:t>THE PRODUCT OF TWO BINOMIALS</a:t>
            </a:r>
          </a:p>
        </p:txBody>
      </p:sp>
      <p:graphicFrame>
        <p:nvGraphicFramePr>
          <p:cNvPr id="7" name="Object 6"/>
          <p:cNvGraphicFramePr>
            <a:graphicFrameLocks noChangeAspect="1"/>
          </p:cNvGraphicFramePr>
          <p:nvPr>
            <p:extLst/>
          </p:nvPr>
        </p:nvGraphicFramePr>
        <p:xfrm>
          <a:off x="6168010" y="1662957"/>
          <a:ext cx="2489200" cy="469900"/>
        </p:xfrm>
        <a:graphic>
          <a:graphicData uri="http://schemas.openxmlformats.org/presentationml/2006/ole">
            <mc:AlternateContent xmlns:mc="http://schemas.openxmlformats.org/markup-compatibility/2006">
              <mc:Choice xmlns:v="urn:schemas-microsoft-com:vml" Requires="v">
                <p:oleObj spid="_x0000_s2051" name="Equation" r:id="rId6" imgW="2489040" imgH="469800" progId="">
                  <p:embed/>
                </p:oleObj>
              </mc:Choice>
              <mc:Fallback>
                <p:oleObj name="Equation" r:id="rId6" imgW="2489040" imgH="4698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8010" y="1662957"/>
                        <a:ext cx="2489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1905661" y="2204865"/>
            <a:ext cx="8762341" cy="646331"/>
          </a:xfrm>
          <a:prstGeom prst="rect">
            <a:avLst/>
          </a:prstGeom>
          <a:noFill/>
        </p:spPr>
        <p:txBody>
          <a:bodyPr wrap="square" rtlCol="0">
            <a:spAutoFit/>
          </a:bodyPr>
          <a:lstStyle/>
          <a:p>
            <a:r>
              <a:rPr lang="en-ZA" sz="3600" b="1" dirty="0"/>
              <a:t>We can apply the distributive law as follows:</a:t>
            </a:r>
          </a:p>
        </p:txBody>
      </p:sp>
      <p:graphicFrame>
        <p:nvGraphicFramePr>
          <p:cNvPr id="9" name="Object 8"/>
          <p:cNvGraphicFramePr>
            <a:graphicFrameLocks noChangeAspect="1"/>
          </p:cNvGraphicFramePr>
          <p:nvPr>
            <p:extLst/>
          </p:nvPr>
        </p:nvGraphicFramePr>
        <p:xfrm>
          <a:off x="3750817" y="2887092"/>
          <a:ext cx="2489200" cy="469900"/>
        </p:xfrm>
        <a:graphic>
          <a:graphicData uri="http://schemas.openxmlformats.org/presentationml/2006/ole">
            <mc:AlternateContent xmlns:mc="http://schemas.openxmlformats.org/markup-compatibility/2006">
              <mc:Choice xmlns:v="urn:schemas-microsoft-com:vml" Requires="v">
                <p:oleObj spid="_x0000_s2052" name="Equation" r:id="rId8" imgW="2489040" imgH="469800" progId="">
                  <p:embed/>
                </p:oleObj>
              </mc:Choice>
              <mc:Fallback>
                <p:oleObj name="Equation" r:id="rId8" imgW="2489040" imgH="4698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0817" y="2887092"/>
                        <a:ext cx="2489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359696" y="3501009"/>
          <a:ext cx="3759200" cy="469900"/>
        </p:xfrm>
        <a:graphic>
          <a:graphicData uri="http://schemas.openxmlformats.org/presentationml/2006/ole">
            <mc:AlternateContent xmlns:mc="http://schemas.openxmlformats.org/markup-compatibility/2006">
              <mc:Choice xmlns:v="urn:schemas-microsoft-com:vml" Requires="v">
                <p:oleObj spid="_x0000_s2053" name="Equation" r:id="rId10" imgW="3759120" imgH="469800" progId="">
                  <p:embed/>
                </p:oleObj>
              </mc:Choice>
              <mc:Fallback>
                <p:oleObj name="Equation" r:id="rId10" imgW="3759120" imgH="4698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9696" y="3501009"/>
                        <a:ext cx="3759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3359696" y="4221089"/>
          <a:ext cx="3759200" cy="469900"/>
        </p:xfrm>
        <a:graphic>
          <a:graphicData uri="http://schemas.openxmlformats.org/presentationml/2006/ole">
            <mc:AlternateContent xmlns:mc="http://schemas.openxmlformats.org/markup-compatibility/2006">
              <mc:Choice xmlns:v="urn:schemas-microsoft-com:vml" Requires="v">
                <p:oleObj spid="_x0000_s2054" name="Equation" r:id="rId12" imgW="3759120" imgH="469800" progId="">
                  <p:embed/>
                </p:oleObj>
              </mc:Choice>
              <mc:Fallback>
                <p:oleObj name="Equation" r:id="rId12" imgW="3759120" imgH="4698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9696" y="4221089"/>
                        <a:ext cx="3759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3359696" y="5589240"/>
          <a:ext cx="3568700" cy="381000"/>
        </p:xfrm>
        <a:graphic>
          <a:graphicData uri="http://schemas.openxmlformats.org/presentationml/2006/ole">
            <mc:AlternateContent xmlns:mc="http://schemas.openxmlformats.org/markup-compatibility/2006">
              <mc:Choice xmlns:v="urn:schemas-microsoft-com:vml" Requires="v">
                <p:oleObj spid="_x0000_s2055" name="Equation" r:id="rId14" imgW="3568680" imgH="380880" progId="">
                  <p:embed/>
                </p:oleObj>
              </mc:Choice>
              <mc:Fallback>
                <p:oleObj name="Equation" r:id="rId14" imgW="3568680" imgH="38088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9696" y="5589240"/>
                        <a:ext cx="3568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3359697" y="4941168"/>
          <a:ext cx="3492500" cy="381000"/>
        </p:xfrm>
        <a:graphic>
          <a:graphicData uri="http://schemas.openxmlformats.org/presentationml/2006/ole">
            <mc:AlternateContent xmlns:mc="http://schemas.openxmlformats.org/markup-compatibility/2006">
              <mc:Choice xmlns:v="urn:schemas-microsoft-com:vml" Requires="v">
                <p:oleObj spid="_x0000_s2056" name="Equation" r:id="rId16" imgW="3492360" imgH="380880" progId="">
                  <p:embed/>
                </p:oleObj>
              </mc:Choice>
              <mc:Fallback>
                <p:oleObj name="Equation" r:id="rId16" imgW="3492360" imgH="38088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9697" y="4941168"/>
                        <a:ext cx="3492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351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84950" y="404665"/>
            <a:ext cx="5595228" cy="707886"/>
          </a:xfrm>
          <a:prstGeom prst="rect">
            <a:avLst/>
          </a:prstGeom>
          <a:noFill/>
        </p:spPr>
        <p:txBody>
          <a:bodyPr wrap="square" rtlCol="0">
            <a:spAutoFit/>
          </a:bodyPr>
          <a:lstStyle/>
          <a:p>
            <a:r>
              <a:rPr lang="en-ZA" sz="4000" b="1" dirty="0"/>
              <a:t>Therefore it is true that:</a:t>
            </a:r>
          </a:p>
        </p:txBody>
      </p:sp>
      <p:graphicFrame>
        <p:nvGraphicFramePr>
          <p:cNvPr id="6" name="Object 5"/>
          <p:cNvGraphicFramePr>
            <a:graphicFrameLocks noChangeAspect="1"/>
          </p:cNvGraphicFramePr>
          <p:nvPr>
            <p:extLst/>
          </p:nvPr>
        </p:nvGraphicFramePr>
        <p:xfrm>
          <a:off x="2244767" y="1268761"/>
          <a:ext cx="4673602" cy="520700"/>
        </p:xfrm>
        <a:graphic>
          <a:graphicData uri="http://schemas.openxmlformats.org/presentationml/2006/ole">
            <mc:AlternateContent xmlns:mc="http://schemas.openxmlformats.org/markup-compatibility/2006">
              <mc:Choice xmlns:v="urn:schemas-microsoft-com:vml" Requires="v">
                <p:oleObj spid="_x0000_s28674" name="Equation" r:id="rId4" imgW="4673520" imgH="520560" progId="">
                  <p:embed/>
                </p:oleObj>
              </mc:Choice>
              <mc:Fallback>
                <p:oleObj name="Equation" r:id="rId4" imgW="467352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767" y="1268761"/>
                        <a:ext cx="467360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237350" y="1772817"/>
            <a:ext cx="5595228" cy="707886"/>
          </a:xfrm>
          <a:prstGeom prst="rect">
            <a:avLst/>
          </a:prstGeom>
          <a:noFill/>
        </p:spPr>
        <p:txBody>
          <a:bodyPr wrap="square" rtlCol="0">
            <a:spAutoFit/>
          </a:bodyPr>
          <a:lstStyle/>
          <a:p>
            <a:r>
              <a:rPr lang="en-ZA" sz="4000" b="1" dirty="0"/>
              <a:t>You can write this as:</a:t>
            </a:r>
          </a:p>
        </p:txBody>
      </p:sp>
      <p:graphicFrame>
        <p:nvGraphicFramePr>
          <p:cNvPr id="2" name="Object 1"/>
          <p:cNvGraphicFramePr>
            <a:graphicFrameLocks noChangeAspect="1"/>
          </p:cNvGraphicFramePr>
          <p:nvPr>
            <p:extLst/>
          </p:nvPr>
        </p:nvGraphicFramePr>
        <p:xfrm>
          <a:off x="2362573" y="2678080"/>
          <a:ext cx="4381500" cy="520700"/>
        </p:xfrm>
        <a:graphic>
          <a:graphicData uri="http://schemas.openxmlformats.org/presentationml/2006/ole">
            <mc:AlternateContent xmlns:mc="http://schemas.openxmlformats.org/markup-compatibility/2006">
              <mc:Choice xmlns:v="urn:schemas-microsoft-com:vml" Requires="v">
                <p:oleObj spid="_x0000_s28675" name="Equation" r:id="rId6" imgW="4381200" imgH="520560" progId="">
                  <p:embed/>
                </p:oleObj>
              </mc:Choice>
              <mc:Fallback>
                <p:oleObj name="Equation" r:id="rId6" imgW="438120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573" y="2678080"/>
                        <a:ext cx="4381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389749" y="3284984"/>
            <a:ext cx="3058180" cy="707886"/>
          </a:xfrm>
          <a:prstGeom prst="rect">
            <a:avLst/>
          </a:prstGeom>
          <a:noFill/>
        </p:spPr>
        <p:txBody>
          <a:bodyPr wrap="square" rtlCol="0">
            <a:spAutoFit/>
          </a:bodyPr>
          <a:lstStyle/>
          <a:p>
            <a:r>
              <a:rPr lang="en-ZA" sz="4000" b="1" dirty="0"/>
              <a:t>For example:</a:t>
            </a:r>
          </a:p>
        </p:txBody>
      </p:sp>
      <p:graphicFrame>
        <p:nvGraphicFramePr>
          <p:cNvPr id="3" name="Object 2"/>
          <p:cNvGraphicFramePr>
            <a:graphicFrameLocks noChangeAspect="1"/>
          </p:cNvGraphicFramePr>
          <p:nvPr>
            <p:extLst/>
          </p:nvPr>
        </p:nvGraphicFramePr>
        <p:xfrm>
          <a:off x="2436317" y="4013322"/>
          <a:ext cx="7404101" cy="520700"/>
        </p:xfrm>
        <a:graphic>
          <a:graphicData uri="http://schemas.openxmlformats.org/presentationml/2006/ole">
            <mc:AlternateContent xmlns:mc="http://schemas.openxmlformats.org/markup-compatibility/2006">
              <mc:Choice xmlns:v="urn:schemas-microsoft-com:vml" Requires="v">
                <p:oleObj spid="_x0000_s28676" name="Equation" r:id="rId8" imgW="7403760" imgH="520560" progId="">
                  <p:embed/>
                </p:oleObj>
              </mc:Choice>
              <mc:Fallback>
                <p:oleObj name="Equation" r:id="rId8" imgW="740376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6317" y="4013322"/>
                        <a:ext cx="74041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2423616" y="4691956"/>
          <a:ext cx="7416800" cy="520700"/>
        </p:xfrm>
        <a:graphic>
          <a:graphicData uri="http://schemas.openxmlformats.org/presentationml/2006/ole">
            <mc:AlternateContent xmlns:mc="http://schemas.openxmlformats.org/markup-compatibility/2006">
              <mc:Choice xmlns:v="urn:schemas-microsoft-com:vml" Requires="v">
                <p:oleObj spid="_x0000_s28677" name="Equation" r:id="rId10" imgW="7416720" imgH="520560" progId="">
                  <p:embed/>
                </p:oleObj>
              </mc:Choice>
              <mc:Fallback>
                <p:oleObj name="Equation" r:id="rId10" imgW="7416720" imgH="520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3616" y="4691956"/>
                        <a:ext cx="7416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135561" y="5429251"/>
          <a:ext cx="7708900" cy="520700"/>
        </p:xfrm>
        <a:graphic>
          <a:graphicData uri="http://schemas.openxmlformats.org/presentationml/2006/ole">
            <mc:AlternateContent xmlns:mc="http://schemas.openxmlformats.org/markup-compatibility/2006">
              <mc:Choice xmlns:v="urn:schemas-microsoft-com:vml" Requires="v">
                <p:oleObj spid="_x0000_s28678" name="Equation" r:id="rId12" imgW="7708680" imgH="520560" progId="">
                  <p:embed/>
                </p:oleObj>
              </mc:Choice>
              <mc:Fallback>
                <p:oleObj name="Equation" r:id="rId12" imgW="7708680" imgH="5205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5561" y="5429251"/>
                        <a:ext cx="7708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9767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92187" y="692698"/>
            <a:ext cx="7792247" cy="2554545"/>
          </a:xfrm>
          <a:prstGeom prst="rect">
            <a:avLst/>
          </a:prstGeom>
          <a:noFill/>
        </p:spPr>
        <p:txBody>
          <a:bodyPr wrap="square" rtlCol="0">
            <a:spAutoFit/>
          </a:bodyPr>
          <a:lstStyle/>
          <a:p>
            <a:r>
              <a:rPr lang="en-ZA" sz="4000" b="1" dirty="0"/>
              <a:t>Therefore, if you change the sign before the bracket, change the signs of the terms when writing them in the brackets.</a:t>
            </a:r>
          </a:p>
        </p:txBody>
      </p:sp>
    </p:spTree>
    <p:extLst>
      <p:ext uri="{BB962C8B-B14F-4D97-AF65-F5344CB8AC3E}">
        <p14:creationId xmlns:p14="http://schemas.microsoft.com/office/powerpoint/2010/main" val="1514124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nvPr>
        </p:nvGraphicFramePr>
        <p:xfrm>
          <a:off x="3693245" y="1728789"/>
          <a:ext cx="5499100" cy="520700"/>
        </p:xfrm>
        <a:graphic>
          <a:graphicData uri="http://schemas.openxmlformats.org/presentationml/2006/ole">
            <mc:AlternateContent xmlns:mc="http://schemas.openxmlformats.org/markup-compatibility/2006">
              <mc:Choice xmlns:v="urn:schemas-microsoft-com:vml" Requires="v">
                <p:oleObj spid="_x0000_s29698" name="Equation" r:id="rId4" imgW="5499000" imgH="520560" progId="">
                  <p:embed/>
                </p:oleObj>
              </mc:Choice>
              <mc:Fallback>
                <p:oleObj name="Equation" r:id="rId4" imgW="549900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245" y="1728789"/>
                        <a:ext cx="5499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2560517" y="352285"/>
            <a:ext cx="2677403" cy="707886"/>
          </a:xfrm>
          <a:prstGeom prst="rect">
            <a:avLst/>
          </a:prstGeom>
          <a:noFill/>
        </p:spPr>
        <p:txBody>
          <a:bodyPr wrap="square" rtlCol="0">
            <a:spAutoFit/>
          </a:bodyPr>
          <a:lstStyle/>
          <a:p>
            <a:r>
              <a:rPr lang="en-ZA" sz="4000" b="1" u="sng" dirty="0"/>
              <a:t>EXAMPLE </a:t>
            </a:r>
          </a:p>
        </p:txBody>
      </p:sp>
      <p:sp>
        <p:nvSpPr>
          <p:cNvPr id="17" name="TextBox 16"/>
          <p:cNvSpPr txBox="1"/>
          <p:nvPr/>
        </p:nvSpPr>
        <p:spPr>
          <a:xfrm>
            <a:off x="2560517" y="940543"/>
            <a:ext cx="2501188" cy="707886"/>
          </a:xfrm>
          <a:prstGeom prst="rect">
            <a:avLst/>
          </a:prstGeom>
          <a:noFill/>
        </p:spPr>
        <p:txBody>
          <a:bodyPr wrap="square" rtlCol="0">
            <a:spAutoFit/>
          </a:bodyPr>
          <a:lstStyle/>
          <a:p>
            <a:r>
              <a:rPr lang="en-ZA" sz="4000" b="1" dirty="0"/>
              <a:t>Factorise:</a:t>
            </a:r>
          </a:p>
        </p:txBody>
      </p:sp>
      <p:sp>
        <p:nvSpPr>
          <p:cNvPr id="18" name="TextBox 17"/>
          <p:cNvSpPr txBox="1"/>
          <p:nvPr/>
        </p:nvSpPr>
        <p:spPr>
          <a:xfrm>
            <a:off x="2541426" y="1576421"/>
            <a:ext cx="866871" cy="707886"/>
          </a:xfrm>
          <a:prstGeom prst="rect">
            <a:avLst/>
          </a:prstGeom>
          <a:noFill/>
        </p:spPr>
        <p:txBody>
          <a:bodyPr wrap="square" rtlCol="0">
            <a:spAutoFit/>
          </a:bodyPr>
          <a:lstStyle/>
          <a:p>
            <a:r>
              <a:rPr lang="en-ZA" sz="4000" b="1" dirty="0"/>
              <a:t>(a)</a:t>
            </a:r>
          </a:p>
        </p:txBody>
      </p:sp>
      <p:graphicFrame>
        <p:nvGraphicFramePr>
          <p:cNvPr id="7" name="Object 6"/>
          <p:cNvGraphicFramePr>
            <a:graphicFrameLocks noChangeAspect="1"/>
          </p:cNvGraphicFramePr>
          <p:nvPr>
            <p:extLst/>
          </p:nvPr>
        </p:nvGraphicFramePr>
        <p:xfrm>
          <a:off x="3287689" y="2564905"/>
          <a:ext cx="6197600" cy="520700"/>
        </p:xfrm>
        <a:graphic>
          <a:graphicData uri="http://schemas.openxmlformats.org/presentationml/2006/ole">
            <mc:AlternateContent xmlns:mc="http://schemas.openxmlformats.org/markup-compatibility/2006">
              <mc:Choice xmlns:v="urn:schemas-microsoft-com:vml" Requires="v">
                <p:oleObj spid="_x0000_s29699" name="Equation" r:id="rId6" imgW="6197400" imgH="520560" progId="">
                  <p:embed/>
                </p:oleObj>
              </mc:Choice>
              <mc:Fallback>
                <p:oleObj name="Equation" r:id="rId6" imgW="619740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689" y="2564905"/>
                        <a:ext cx="61976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3299545" y="3429001"/>
          <a:ext cx="5892800" cy="520700"/>
        </p:xfrm>
        <a:graphic>
          <a:graphicData uri="http://schemas.openxmlformats.org/presentationml/2006/ole">
            <mc:AlternateContent xmlns:mc="http://schemas.openxmlformats.org/markup-compatibility/2006">
              <mc:Choice xmlns:v="urn:schemas-microsoft-com:vml" Requires="v">
                <p:oleObj spid="_x0000_s29700" name="Equation" r:id="rId8" imgW="5892480" imgH="520560" progId="">
                  <p:embed/>
                </p:oleObj>
              </mc:Choice>
              <mc:Fallback>
                <p:oleObj name="Equation" r:id="rId8" imgW="589248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9545" y="3429001"/>
                        <a:ext cx="5892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3328269" y="4348461"/>
          <a:ext cx="4279900" cy="520700"/>
        </p:xfrm>
        <a:graphic>
          <a:graphicData uri="http://schemas.openxmlformats.org/presentationml/2006/ole">
            <mc:AlternateContent xmlns:mc="http://schemas.openxmlformats.org/markup-compatibility/2006">
              <mc:Choice xmlns:v="urn:schemas-microsoft-com:vml" Requires="v">
                <p:oleObj spid="_x0000_s29701" name="Equation" r:id="rId10" imgW="4279680" imgH="520560" progId="">
                  <p:embed/>
                </p:oleObj>
              </mc:Choice>
              <mc:Fallback>
                <p:oleObj name="Equation" r:id="rId10" imgW="4279680" imgH="520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8269" y="4348461"/>
                        <a:ext cx="4279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2397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nvPr>
        </p:nvGraphicFramePr>
        <p:xfrm>
          <a:off x="3575720" y="986254"/>
          <a:ext cx="4737100" cy="520700"/>
        </p:xfrm>
        <a:graphic>
          <a:graphicData uri="http://schemas.openxmlformats.org/presentationml/2006/ole">
            <mc:AlternateContent xmlns:mc="http://schemas.openxmlformats.org/markup-compatibility/2006">
              <mc:Choice xmlns:v="urn:schemas-microsoft-com:vml" Requires="v">
                <p:oleObj spid="_x0000_s30722" name="Equation" r:id="rId4" imgW="4736880" imgH="520560" progId="">
                  <p:embed/>
                </p:oleObj>
              </mc:Choice>
              <mc:Fallback>
                <p:oleObj name="Equation" r:id="rId4" imgW="473688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720" y="986254"/>
                        <a:ext cx="4737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541426" y="836712"/>
            <a:ext cx="866871" cy="707886"/>
          </a:xfrm>
          <a:prstGeom prst="rect">
            <a:avLst/>
          </a:prstGeom>
          <a:noFill/>
        </p:spPr>
        <p:txBody>
          <a:bodyPr wrap="square" rtlCol="0">
            <a:spAutoFit/>
          </a:bodyPr>
          <a:lstStyle/>
          <a:p>
            <a:r>
              <a:rPr lang="en-ZA" sz="4000" b="1" dirty="0"/>
              <a:t>(b)</a:t>
            </a:r>
          </a:p>
        </p:txBody>
      </p:sp>
      <p:graphicFrame>
        <p:nvGraphicFramePr>
          <p:cNvPr id="7" name="Object 6"/>
          <p:cNvGraphicFramePr>
            <a:graphicFrameLocks noChangeAspect="1"/>
          </p:cNvGraphicFramePr>
          <p:nvPr>
            <p:extLst/>
          </p:nvPr>
        </p:nvGraphicFramePr>
        <p:xfrm>
          <a:off x="3143673" y="1844824"/>
          <a:ext cx="5156201" cy="520700"/>
        </p:xfrm>
        <a:graphic>
          <a:graphicData uri="http://schemas.openxmlformats.org/presentationml/2006/ole">
            <mc:AlternateContent xmlns:mc="http://schemas.openxmlformats.org/markup-compatibility/2006">
              <mc:Choice xmlns:v="urn:schemas-microsoft-com:vml" Requires="v">
                <p:oleObj spid="_x0000_s30723" name="Equation" r:id="rId6" imgW="5155920" imgH="520560" progId="">
                  <p:embed/>
                </p:oleObj>
              </mc:Choice>
              <mc:Fallback>
                <p:oleObj name="Equation" r:id="rId6" imgW="515592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673" y="1844824"/>
                        <a:ext cx="51562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3176588" y="2708920"/>
          <a:ext cx="4864100" cy="520700"/>
        </p:xfrm>
        <a:graphic>
          <a:graphicData uri="http://schemas.openxmlformats.org/presentationml/2006/ole">
            <mc:AlternateContent xmlns:mc="http://schemas.openxmlformats.org/markup-compatibility/2006">
              <mc:Choice xmlns:v="urn:schemas-microsoft-com:vml" Requires="v">
                <p:oleObj spid="_x0000_s30724" name="Equation" r:id="rId8" imgW="4863960" imgH="520560" progId="">
                  <p:embed/>
                </p:oleObj>
              </mc:Choice>
              <mc:Fallback>
                <p:oleObj name="Equation" r:id="rId8" imgW="486396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588" y="2708920"/>
                        <a:ext cx="4864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3166990" y="3645025"/>
          <a:ext cx="3721100" cy="520700"/>
        </p:xfrm>
        <a:graphic>
          <a:graphicData uri="http://schemas.openxmlformats.org/presentationml/2006/ole">
            <mc:AlternateContent xmlns:mc="http://schemas.openxmlformats.org/markup-compatibility/2006">
              <mc:Choice xmlns:v="urn:schemas-microsoft-com:vml" Requires="v">
                <p:oleObj spid="_x0000_s30725" name="Equation" r:id="rId10" imgW="3720960" imgH="520560" progId="">
                  <p:embed/>
                </p:oleObj>
              </mc:Choice>
              <mc:Fallback>
                <p:oleObj name="Equation" r:id="rId10" imgW="3720960" imgH="520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6990" y="3645025"/>
                        <a:ext cx="3721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5444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23594" y="383662"/>
            <a:ext cx="7048972" cy="707886"/>
          </a:xfrm>
          <a:prstGeom prst="rect">
            <a:avLst/>
          </a:prstGeom>
          <a:noFill/>
        </p:spPr>
        <p:txBody>
          <a:bodyPr wrap="square" rtlCol="0">
            <a:spAutoFit/>
          </a:bodyPr>
          <a:lstStyle/>
          <a:p>
            <a:r>
              <a:rPr lang="en-ZA" sz="4000" b="1" u="sng" dirty="0"/>
              <a:t>DIFFERENCE OF TWO SQUARES</a:t>
            </a:r>
          </a:p>
        </p:txBody>
      </p:sp>
      <p:sp>
        <p:nvSpPr>
          <p:cNvPr id="19" name="TextBox 18"/>
          <p:cNvSpPr txBox="1"/>
          <p:nvPr/>
        </p:nvSpPr>
        <p:spPr>
          <a:xfrm>
            <a:off x="2474347" y="1243947"/>
            <a:ext cx="4773783" cy="707886"/>
          </a:xfrm>
          <a:prstGeom prst="rect">
            <a:avLst/>
          </a:prstGeom>
          <a:noFill/>
        </p:spPr>
        <p:txBody>
          <a:bodyPr wrap="square" rtlCol="0">
            <a:spAutoFit/>
          </a:bodyPr>
          <a:lstStyle/>
          <a:p>
            <a:r>
              <a:rPr lang="en-ZA" sz="4000" b="1" dirty="0"/>
              <a:t>Consider the product</a:t>
            </a:r>
          </a:p>
        </p:txBody>
      </p:sp>
      <p:graphicFrame>
        <p:nvGraphicFramePr>
          <p:cNvPr id="2" name="Object 1"/>
          <p:cNvGraphicFramePr>
            <a:graphicFrameLocks noChangeAspect="1"/>
          </p:cNvGraphicFramePr>
          <p:nvPr>
            <p:extLst/>
          </p:nvPr>
        </p:nvGraphicFramePr>
        <p:xfrm>
          <a:off x="2565049" y="1951834"/>
          <a:ext cx="4673600" cy="673100"/>
        </p:xfrm>
        <a:graphic>
          <a:graphicData uri="http://schemas.openxmlformats.org/presentationml/2006/ole">
            <mc:AlternateContent xmlns:mc="http://schemas.openxmlformats.org/markup-compatibility/2006">
              <mc:Choice xmlns:v="urn:schemas-microsoft-com:vml" Requires="v">
                <p:oleObj spid="_x0000_s31746" name="Equation" r:id="rId4" imgW="4673520" imgH="672840" progId="">
                  <p:embed/>
                </p:oleObj>
              </mc:Choice>
              <mc:Fallback>
                <p:oleObj name="Equation" r:id="rId4" imgW="467352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049" y="1951834"/>
                        <a:ext cx="46736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2495601" y="2708920"/>
            <a:ext cx="7285680" cy="1938992"/>
          </a:xfrm>
          <a:prstGeom prst="rect">
            <a:avLst/>
          </a:prstGeom>
          <a:noFill/>
        </p:spPr>
        <p:txBody>
          <a:bodyPr wrap="square" rtlCol="0">
            <a:spAutoFit/>
          </a:bodyPr>
          <a:lstStyle/>
          <a:p>
            <a:r>
              <a:rPr lang="en-ZA" sz="4000" b="1" dirty="0"/>
              <a:t>The reverse process  is called the factorisation of the difference of two squares.</a:t>
            </a:r>
          </a:p>
        </p:txBody>
      </p:sp>
      <p:graphicFrame>
        <p:nvGraphicFramePr>
          <p:cNvPr id="3" name="Object 2"/>
          <p:cNvGraphicFramePr>
            <a:graphicFrameLocks noChangeAspect="1"/>
          </p:cNvGraphicFramePr>
          <p:nvPr>
            <p:extLst/>
          </p:nvPr>
        </p:nvGraphicFramePr>
        <p:xfrm>
          <a:off x="2543176" y="4648201"/>
          <a:ext cx="4737100" cy="673100"/>
        </p:xfrm>
        <a:graphic>
          <a:graphicData uri="http://schemas.openxmlformats.org/presentationml/2006/ole">
            <mc:AlternateContent xmlns:mc="http://schemas.openxmlformats.org/markup-compatibility/2006">
              <mc:Choice xmlns:v="urn:schemas-microsoft-com:vml" Requires="v">
                <p:oleObj spid="_x0000_s31747" name="Equation" r:id="rId6" imgW="4736880" imgH="672840" progId="">
                  <p:embed/>
                </p:oleObj>
              </mc:Choice>
              <mc:Fallback>
                <p:oleObj name="Equation" r:id="rId6" imgW="473688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176" y="4648201"/>
                        <a:ext cx="4737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60259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474346" y="582229"/>
            <a:ext cx="7798119" cy="1323439"/>
          </a:xfrm>
          <a:prstGeom prst="rect">
            <a:avLst/>
          </a:prstGeom>
          <a:noFill/>
        </p:spPr>
        <p:txBody>
          <a:bodyPr wrap="square" rtlCol="0">
            <a:spAutoFit/>
          </a:bodyPr>
          <a:lstStyle/>
          <a:p>
            <a:r>
              <a:rPr lang="en-ZA" sz="4000" b="1" dirty="0"/>
              <a:t>Another way of seeing this type of factorisation is:</a:t>
            </a:r>
          </a:p>
        </p:txBody>
      </p:sp>
      <p:graphicFrame>
        <p:nvGraphicFramePr>
          <p:cNvPr id="2" name="Object 1"/>
          <p:cNvGraphicFramePr>
            <a:graphicFrameLocks noChangeAspect="1"/>
          </p:cNvGraphicFramePr>
          <p:nvPr>
            <p:extLst/>
          </p:nvPr>
        </p:nvGraphicFramePr>
        <p:xfrm>
          <a:off x="2639616" y="1988841"/>
          <a:ext cx="7099300" cy="787400"/>
        </p:xfrm>
        <a:graphic>
          <a:graphicData uri="http://schemas.openxmlformats.org/presentationml/2006/ole">
            <mc:AlternateContent xmlns:mc="http://schemas.openxmlformats.org/markup-compatibility/2006">
              <mc:Choice xmlns:v="urn:schemas-microsoft-com:vml" Requires="v">
                <p:oleObj spid="_x0000_s32770" name="Equation" r:id="rId4" imgW="7099200" imgH="787320" progId="">
                  <p:embed/>
                </p:oleObj>
              </mc:Choice>
              <mc:Fallback>
                <p:oleObj name="Equation" r:id="rId4" imgW="7099200" imgH="787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616" y="1988841"/>
                        <a:ext cx="70993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4255244" y="3140968"/>
          <a:ext cx="3136900" cy="520700"/>
        </p:xfrm>
        <a:graphic>
          <a:graphicData uri="http://schemas.openxmlformats.org/presentationml/2006/ole">
            <mc:AlternateContent xmlns:mc="http://schemas.openxmlformats.org/markup-compatibility/2006">
              <mc:Choice xmlns:v="urn:schemas-microsoft-com:vml" Requires="v">
                <p:oleObj spid="_x0000_s32771" name="Equation" r:id="rId6" imgW="3136680" imgH="520560" progId="">
                  <p:embed/>
                </p:oleObj>
              </mc:Choice>
              <mc:Fallback>
                <p:oleObj name="Equation" r:id="rId6" imgW="313668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5244" y="3140968"/>
                        <a:ext cx="31369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4295802" y="4149081"/>
          <a:ext cx="2286000" cy="520700"/>
        </p:xfrm>
        <a:graphic>
          <a:graphicData uri="http://schemas.openxmlformats.org/presentationml/2006/ole">
            <mc:AlternateContent xmlns:mc="http://schemas.openxmlformats.org/markup-compatibility/2006">
              <mc:Choice xmlns:v="urn:schemas-microsoft-com:vml" Requires="v">
                <p:oleObj spid="_x0000_s32772" name="Equation" r:id="rId8" imgW="2286000" imgH="520560" progId="">
                  <p:embed/>
                </p:oleObj>
              </mc:Choice>
              <mc:Fallback>
                <p:oleObj name="Equation" r:id="rId8" imgW="228600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5802" y="4149081"/>
                        <a:ext cx="22860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4278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23594" y="383662"/>
            <a:ext cx="2808313" cy="707886"/>
          </a:xfrm>
          <a:prstGeom prst="rect">
            <a:avLst/>
          </a:prstGeom>
          <a:noFill/>
        </p:spPr>
        <p:txBody>
          <a:bodyPr wrap="square" rtlCol="0">
            <a:spAutoFit/>
          </a:bodyPr>
          <a:lstStyle/>
          <a:p>
            <a:r>
              <a:rPr lang="en-ZA" sz="4000" b="1" u="sng" dirty="0"/>
              <a:t>EXAMPLE </a:t>
            </a:r>
          </a:p>
        </p:txBody>
      </p:sp>
      <p:sp>
        <p:nvSpPr>
          <p:cNvPr id="19" name="TextBox 18"/>
          <p:cNvSpPr txBox="1"/>
          <p:nvPr/>
        </p:nvSpPr>
        <p:spPr>
          <a:xfrm>
            <a:off x="2469613" y="1052737"/>
            <a:ext cx="3405630" cy="707886"/>
          </a:xfrm>
          <a:prstGeom prst="rect">
            <a:avLst/>
          </a:prstGeom>
          <a:noFill/>
        </p:spPr>
        <p:txBody>
          <a:bodyPr wrap="square" rtlCol="0">
            <a:spAutoFit/>
          </a:bodyPr>
          <a:lstStyle/>
          <a:p>
            <a:r>
              <a:rPr lang="en-ZA" sz="4000" b="1" dirty="0"/>
              <a:t>Factorise fully:</a:t>
            </a:r>
          </a:p>
        </p:txBody>
      </p:sp>
      <p:graphicFrame>
        <p:nvGraphicFramePr>
          <p:cNvPr id="11" name="Object 10"/>
          <p:cNvGraphicFramePr>
            <a:graphicFrameLocks noChangeAspect="1"/>
          </p:cNvGraphicFramePr>
          <p:nvPr>
            <p:extLst/>
          </p:nvPr>
        </p:nvGraphicFramePr>
        <p:xfrm>
          <a:off x="3524729" y="1921396"/>
          <a:ext cx="1295401" cy="571500"/>
        </p:xfrm>
        <a:graphic>
          <a:graphicData uri="http://schemas.openxmlformats.org/presentationml/2006/ole">
            <mc:AlternateContent xmlns:mc="http://schemas.openxmlformats.org/markup-compatibility/2006">
              <mc:Choice xmlns:v="urn:schemas-microsoft-com:vml" Requires="v">
                <p:oleObj spid="_x0000_s33794" name="Equation" r:id="rId4" imgW="1295280" imgH="571320" progId="">
                  <p:embed/>
                </p:oleObj>
              </mc:Choice>
              <mc:Fallback>
                <p:oleObj name="Equation" r:id="rId4" imgW="129528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729" y="1921396"/>
                        <a:ext cx="1295401"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464507" y="1844824"/>
            <a:ext cx="866871" cy="707886"/>
          </a:xfrm>
          <a:prstGeom prst="rect">
            <a:avLst/>
          </a:prstGeom>
          <a:noFill/>
        </p:spPr>
        <p:txBody>
          <a:bodyPr wrap="square" rtlCol="0">
            <a:spAutoFit/>
          </a:bodyPr>
          <a:lstStyle/>
          <a:p>
            <a:r>
              <a:rPr lang="en-ZA" sz="4000" b="1" dirty="0"/>
              <a:t>(a)</a:t>
            </a:r>
          </a:p>
        </p:txBody>
      </p:sp>
      <p:graphicFrame>
        <p:nvGraphicFramePr>
          <p:cNvPr id="14" name="Object 13"/>
          <p:cNvGraphicFramePr>
            <a:graphicFrameLocks noChangeAspect="1"/>
          </p:cNvGraphicFramePr>
          <p:nvPr>
            <p:extLst/>
          </p:nvPr>
        </p:nvGraphicFramePr>
        <p:xfrm>
          <a:off x="3143674" y="2656498"/>
          <a:ext cx="5130800" cy="787400"/>
        </p:xfrm>
        <a:graphic>
          <a:graphicData uri="http://schemas.openxmlformats.org/presentationml/2006/ole">
            <mc:AlternateContent xmlns:mc="http://schemas.openxmlformats.org/markup-compatibility/2006">
              <mc:Choice xmlns:v="urn:schemas-microsoft-com:vml" Requires="v">
                <p:oleObj spid="_x0000_s33795" name="Equation" r:id="rId6" imgW="5130720" imgH="787320" progId="">
                  <p:embed/>
                </p:oleObj>
              </mc:Choice>
              <mc:Fallback>
                <p:oleObj name="Equation" r:id="rId6" imgW="5130720" imgH="787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674" y="2656498"/>
                        <a:ext cx="51308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3143673" y="3861049"/>
          <a:ext cx="3238500" cy="520700"/>
        </p:xfrm>
        <a:graphic>
          <a:graphicData uri="http://schemas.openxmlformats.org/presentationml/2006/ole">
            <mc:AlternateContent xmlns:mc="http://schemas.openxmlformats.org/markup-compatibility/2006">
              <mc:Choice xmlns:v="urn:schemas-microsoft-com:vml" Requires="v">
                <p:oleObj spid="_x0000_s33796" name="Equation" r:id="rId8" imgW="3238200" imgH="520560" progId="">
                  <p:embed/>
                </p:oleObj>
              </mc:Choice>
              <mc:Fallback>
                <p:oleObj name="Equation" r:id="rId8" imgW="323820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673" y="3861049"/>
                        <a:ext cx="3238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788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nvPr>
        </p:nvGraphicFramePr>
        <p:xfrm>
          <a:off x="3458593" y="430660"/>
          <a:ext cx="2565401" cy="673100"/>
        </p:xfrm>
        <a:graphic>
          <a:graphicData uri="http://schemas.openxmlformats.org/presentationml/2006/ole">
            <mc:AlternateContent xmlns:mc="http://schemas.openxmlformats.org/markup-compatibility/2006">
              <mc:Choice xmlns:v="urn:schemas-microsoft-com:vml" Requires="v">
                <p:oleObj spid="_x0000_s34818" name="Equation" r:id="rId4" imgW="2565360" imgH="672840" progId="">
                  <p:embed/>
                </p:oleObj>
              </mc:Choice>
              <mc:Fallback>
                <p:oleObj name="Equation" r:id="rId4" imgW="256536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8593" y="430660"/>
                        <a:ext cx="2565401"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464507" y="404664"/>
            <a:ext cx="866871" cy="707886"/>
          </a:xfrm>
          <a:prstGeom prst="rect">
            <a:avLst/>
          </a:prstGeom>
          <a:noFill/>
        </p:spPr>
        <p:txBody>
          <a:bodyPr wrap="square" rtlCol="0">
            <a:spAutoFit/>
          </a:bodyPr>
          <a:lstStyle/>
          <a:p>
            <a:r>
              <a:rPr lang="en-ZA" sz="4000" b="1" dirty="0"/>
              <a:t>(b)</a:t>
            </a:r>
          </a:p>
        </p:txBody>
      </p:sp>
      <p:graphicFrame>
        <p:nvGraphicFramePr>
          <p:cNvPr id="14" name="Object 13"/>
          <p:cNvGraphicFramePr>
            <a:graphicFrameLocks noChangeAspect="1"/>
          </p:cNvGraphicFramePr>
          <p:nvPr>
            <p:extLst/>
          </p:nvPr>
        </p:nvGraphicFramePr>
        <p:xfrm>
          <a:off x="3143673" y="1124745"/>
          <a:ext cx="4864100" cy="673100"/>
        </p:xfrm>
        <a:graphic>
          <a:graphicData uri="http://schemas.openxmlformats.org/presentationml/2006/ole">
            <mc:AlternateContent xmlns:mc="http://schemas.openxmlformats.org/markup-compatibility/2006">
              <mc:Choice xmlns:v="urn:schemas-microsoft-com:vml" Requires="v">
                <p:oleObj spid="_x0000_s34819" name="Equation" r:id="rId6" imgW="4863960" imgH="672840" progId="">
                  <p:embed/>
                </p:oleObj>
              </mc:Choice>
              <mc:Fallback>
                <p:oleObj name="Equation" r:id="rId6" imgW="486396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673" y="1124745"/>
                        <a:ext cx="4864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nvPr>
        </p:nvGraphicFramePr>
        <p:xfrm>
          <a:off x="3648845" y="2064397"/>
          <a:ext cx="1943100" cy="571500"/>
        </p:xfrm>
        <a:graphic>
          <a:graphicData uri="http://schemas.openxmlformats.org/presentationml/2006/ole">
            <mc:AlternateContent xmlns:mc="http://schemas.openxmlformats.org/markup-compatibility/2006">
              <mc:Choice xmlns:v="urn:schemas-microsoft-com:vml" Requires="v">
                <p:oleObj spid="_x0000_s34820" name="Equation" r:id="rId8" imgW="1942920" imgH="571320" progId="">
                  <p:embed/>
                </p:oleObj>
              </mc:Choice>
              <mc:Fallback>
                <p:oleObj name="Equation" r:id="rId8" imgW="1942920" imgH="57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845" y="2064397"/>
                        <a:ext cx="1943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499938" y="2060848"/>
            <a:ext cx="866871" cy="707886"/>
          </a:xfrm>
          <a:prstGeom prst="rect">
            <a:avLst/>
          </a:prstGeom>
          <a:noFill/>
        </p:spPr>
        <p:txBody>
          <a:bodyPr wrap="square" rtlCol="0">
            <a:spAutoFit/>
          </a:bodyPr>
          <a:lstStyle/>
          <a:p>
            <a:r>
              <a:rPr lang="en-ZA" sz="4000" b="1" dirty="0"/>
              <a:t>(c)</a:t>
            </a:r>
          </a:p>
        </p:txBody>
      </p:sp>
      <p:graphicFrame>
        <p:nvGraphicFramePr>
          <p:cNvPr id="18" name="Object 17"/>
          <p:cNvGraphicFramePr>
            <a:graphicFrameLocks noChangeAspect="1"/>
          </p:cNvGraphicFramePr>
          <p:nvPr>
            <p:extLst/>
          </p:nvPr>
        </p:nvGraphicFramePr>
        <p:xfrm>
          <a:off x="3272285" y="2768734"/>
          <a:ext cx="2679700" cy="673100"/>
        </p:xfrm>
        <a:graphic>
          <a:graphicData uri="http://schemas.openxmlformats.org/presentationml/2006/ole">
            <mc:AlternateContent xmlns:mc="http://schemas.openxmlformats.org/markup-compatibility/2006">
              <mc:Choice xmlns:v="urn:schemas-microsoft-com:vml" Requires="v">
                <p:oleObj spid="_x0000_s34821" name="Equation" r:id="rId10" imgW="2679480" imgH="672840" progId="">
                  <p:embed/>
                </p:oleObj>
              </mc:Choice>
              <mc:Fallback>
                <p:oleObj name="Equation" r:id="rId10" imgW="2679480" imgH="6728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2285" y="2768734"/>
                        <a:ext cx="26797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3300828" y="5193037"/>
          <a:ext cx="7099300" cy="673100"/>
        </p:xfrm>
        <a:graphic>
          <a:graphicData uri="http://schemas.openxmlformats.org/presentationml/2006/ole">
            <mc:AlternateContent xmlns:mc="http://schemas.openxmlformats.org/markup-compatibility/2006">
              <mc:Choice xmlns:v="urn:schemas-microsoft-com:vml" Requires="v">
                <p:oleObj spid="_x0000_s34822" name="Equation" r:id="rId12" imgW="7099200" imgH="672840" progId="">
                  <p:embed/>
                </p:oleObj>
              </mc:Choice>
              <mc:Fallback>
                <p:oleObj name="Equation" r:id="rId12" imgW="7099200" imgH="6728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828" y="5193037"/>
                        <a:ext cx="70993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3307063" y="3573016"/>
          <a:ext cx="4356100" cy="673100"/>
        </p:xfrm>
        <a:graphic>
          <a:graphicData uri="http://schemas.openxmlformats.org/presentationml/2006/ole">
            <mc:AlternateContent xmlns:mc="http://schemas.openxmlformats.org/markup-compatibility/2006">
              <mc:Choice xmlns:v="urn:schemas-microsoft-com:vml" Requires="v">
                <p:oleObj spid="_x0000_s34823" name="Equation" r:id="rId14" imgW="4356000" imgH="672840" progId="">
                  <p:embed/>
                </p:oleObj>
              </mc:Choice>
              <mc:Fallback>
                <p:oleObj name="Equation" r:id="rId14" imgW="4356000" imgH="6728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07063" y="3573016"/>
                        <a:ext cx="4356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3340861" y="4437112"/>
          <a:ext cx="6210300" cy="673100"/>
        </p:xfrm>
        <a:graphic>
          <a:graphicData uri="http://schemas.openxmlformats.org/presentationml/2006/ole">
            <mc:AlternateContent xmlns:mc="http://schemas.openxmlformats.org/markup-compatibility/2006">
              <mc:Choice xmlns:v="urn:schemas-microsoft-com:vml" Requires="v">
                <p:oleObj spid="_x0000_s34824" name="Equation" r:id="rId16" imgW="6210000" imgH="672840" progId="">
                  <p:embed/>
                </p:oleObj>
              </mc:Choice>
              <mc:Fallback>
                <p:oleObj name="Equation" r:id="rId16" imgW="6210000" imgH="67284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40861" y="4437112"/>
                        <a:ext cx="62103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961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nvPr>
        </p:nvGraphicFramePr>
        <p:xfrm>
          <a:off x="3554413" y="430213"/>
          <a:ext cx="2374900" cy="673100"/>
        </p:xfrm>
        <a:graphic>
          <a:graphicData uri="http://schemas.openxmlformats.org/presentationml/2006/ole">
            <mc:AlternateContent xmlns:mc="http://schemas.openxmlformats.org/markup-compatibility/2006">
              <mc:Choice xmlns:v="urn:schemas-microsoft-com:vml" Requires="v">
                <p:oleObj spid="_x0000_s35842" name="Equation" r:id="rId4" imgW="2374560" imgH="672840" progId="">
                  <p:embed/>
                </p:oleObj>
              </mc:Choice>
              <mc:Fallback>
                <p:oleObj name="Equation" r:id="rId4" imgW="237456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3" y="430213"/>
                        <a:ext cx="23749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464507" y="404664"/>
            <a:ext cx="866871" cy="707886"/>
          </a:xfrm>
          <a:prstGeom prst="rect">
            <a:avLst/>
          </a:prstGeom>
          <a:noFill/>
        </p:spPr>
        <p:txBody>
          <a:bodyPr wrap="square" rtlCol="0">
            <a:spAutoFit/>
          </a:bodyPr>
          <a:lstStyle/>
          <a:p>
            <a:r>
              <a:rPr lang="en-ZA" sz="4000" b="1" dirty="0"/>
              <a:t>(d)</a:t>
            </a:r>
          </a:p>
        </p:txBody>
      </p:sp>
      <p:graphicFrame>
        <p:nvGraphicFramePr>
          <p:cNvPr id="14" name="Object 13"/>
          <p:cNvGraphicFramePr>
            <a:graphicFrameLocks noChangeAspect="1"/>
          </p:cNvGraphicFramePr>
          <p:nvPr>
            <p:extLst/>
          </p:nvPr>
        </p:nvGraphicFramePr>
        <p:xfrm>
          <a:off x="3143672" y="1412777"/>
          <a:ext cx="5549900" cy="622300"/>
        </p:xfrm>
        <a:graphic>
          <a:graphicData uri="http://schemas.openxmlformats.org/presentationml/2006/ole">
            <mc:AlternateContent xmlns:mc="http://schemas.openxmlformats.org/markup-compatibility/2006">
              <mc:Choice xmlns:v="urn:schemas-microsoft-com:vml" Requires="v">
                <p:oleObj spid="_x0000_s35843" name="Equation" r:id="rId6" imgW="5549760" imgH="622080" progId="">
                  <p:embed/>
                </p:oleObj>
              </mc:Choice>
              <mc:Fallback>
                <p:oleObj name="Equation" r:id="rId6" imgW="5549760" imgH="6220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672" y="1412777"/>
                        <a:ext cx="554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3143672" y="2382856"/>
          <a:ext cx="4800601" cy="520700"/>
        </p:xfrm>
        <a:graphic>
          <a:graphicData uri="http://schemas.openxmlformats.org/presentationml/2006/ole">
            <mc:AlternateContent xmlns:mc="http://schemas.openxmlformats.org/markup-compatibility/2006">
              <mc:Choice xmlns:v="urn:schemas-microsoft-com:vml" Requires="v">
                <p:oleObj spid="_x0000_s35844" name="Equation" r:id="rId8" imgW="4800600" imgH="520560" progId="">
                  <p:embed/>
                </p:oleObj>
              </mc:Choice>
              <mc:Fallback>
                <p:oleObj name="Equation" r:id="rId8" imgW="480060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672" y="2382856"/>
                        <a:ext cx="48006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0656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23594" y="383662"/>
            <a:ext cx="5616624" cy="707886"/>
          </a:xfrm>
          <a:prstGeom prst="rect">
            <a:avLst/>
          </a:prstGeom>
          <a:noFill/>
        </p:spPr>
        <p:txBody>
          <a:bodyPr wrap="square" rtlCol="0">
            <a:spAutoFit/>
          </a:bodyPr>
          <a:lstStyle/>
          <a:p>
            <a:r>
              <a:rPr lang="en-ZA" sz="4000" b="1" u="sng" dirty="0"/>
              <a:t>QUADRATIC TRINOMIALS</a:t>
            </a:r>
          </a:p>
        </p:txBody>
      </p:sp>
      <p:sp>
        <p:nvSpPr>
          <p:cNvPr id="12" name="TextBox 11"/>
          <p:cNvSpPr txBox="1"/>
          <p:nvPr/>
        </p:nvSpPr>
        <p:spPr>
          <a:xfrm>
            <a:off x="2474347" y="1243947"/>
            <a:ext cx="4773783" cy="707886"/>
          </a:xfrm>
          <a:prstGeom prst="rect">
            <a:avLst/>
          </a:prstGeom>
          <a:noFill/>
        </p:spPr>
        <p:txBody>
          <a:bodyPr wrap="square" rtlCol="0">
            <a:spAutoFit/>
          </a:bodyPr>
          <a:lstStyle/>
          <a:p>
            <a:r>
              <a:rPr lang="en-ZA" sz="4000" b="1" dirty="0"/>
              <a:t>Consider the product</a:t>
            </a:r>
          </a:p>
        </p:txBody>
      </p:sp>
      <p:graphicFrame>
        <p:nvGraphicFramePr>
          <p:cNvPr id="4" name="Object 3"/>
          <p:cNvGraphicFramePr>
            <a:graphicFrameLocks noChangeAspect="1"/>
          </p:cNvGraphicFramePr>
          <p:nvPr>
            <p:extLst/>
          </p:nvPr>
        </p:nvGraphicFramePr>
        <p:xfrm>
          <a:off x="7139632" y="1396132"/>
          <a:ext cx="2844800" cy="520700"/>
        </p:xfrm>
        <a:graphic>
          <a:graphicData uri="http://schemas.openxmlformats.org/presentationml/2006/ole">
            <mc:AlternateContent xmlns:mc="http://schemas.openxmlformats.org/markup-compatibility/2006">
              <mc:Choice xmlns:v="urn:schemas-microsoft-com:vml" Requires="v">
                <p:oleObj spid="_x0000_s36866" name="Equation" r:id="rId4" imgW="2844720" imgH="520560" progId="">
                  <p:embed/>
                </p:oleObj>
              </mc:Choice>
              <mc:Fallback>
                <p:oleObj name="Equation" r:id="rId4" imgW="284472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632" y="1396132"/>
                        <a:ext cx="2844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495600" y="1974671"/>
            <a:ext cx="7484732" cy="1323439"/>
          </a:xfrm>
          <a:prstGeom prst="rect">
            <a:avLst/>
          </a:prstGeom>
          <a:noFill/>
        </p:spPr>
        <p:txBody>
          <a:bodyPr wrap="square" rtlCol="0">
            <a:spAutoFit/>
          </a:bodyPr>
          <a:lstStyle/>
          <a:p>
            <a:r>
              <a:rPr lang="en-ZA" sz="4000" b="1" dirty="0"/>
              <a:t>By multiplying out, it is clear that this product will become:</a:t>
            </a:r>
          </a:p>
        </p:txBody>
      </p:sp>
      <p:graphicFrame>
        <p:nvGraphicFramePr>
          <p:cNvPr id="5" name="Object 4"/>
          <p:cNvGraphicFramePr>
            <a:graphicFrameLocks noChangeAspect="1"/>
          </p:cNvGraphicFramePr>
          <p:nvPr>
            <p:extLst/>
          </p:nvPr>
        </p:nvGraphicFramePr>
        <p:xfrm>
          <a:off x="2531221" y="3429001"/>
          <a:ext cx="2844800" cy="520700"/>
        </p:xfrm>
        <a:graphic>
          <a:graphicData uri="http://schemas.openxmlformats.org/presentationml/2006/ole">
            <mc:AlternateContent xmlns:mc="http://schemas.openxmlformats.org/markup-compatibility/2006">
              <mc:Choice xmlns:v="urn:schemas-microsoft-com:vml" Requires="v">
                <p:oleObj spid="_x0000_s36867" name="Equation" r:id="rId6" imgW="2844720" imgH="520560" progId="">
                  <p:embed/>
                </p:oleObj>
              </mc:Choice>
              <mc:Fallback>
                <p:oleObj name="Equation" r:id="rId6" imgW="284472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221" y="3429001"/>
                        <a:ext cx="2844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498852" y="4153644"/>
          <a:ext cx="4406900" cy="571500"/>
        </p:xfrm>
        <a:graphic>
          <a:graphicData uri="http://schemas.openxmlformats.org/presentationml/2006/ole">
            <mc:AlternateContent xmlns:mc="http://schemas.openxmlformats.org/markup-compatibility/2006">
              <mc:Choice xmlns:v="urn:schemas-microsoft-com:vml" Requires="v">
                <p:oleObj spid="_x0000_s36868" name="Equation" r:id="rId7" imgW="4406760" imgH="571320" progId="">
                  <p:embed/>
                </p:oleObj>
              </mc:Choice>
              <mc:Fallback>
                <p:oleObj name="Equation" r:id="rId7" imgW="4406760" imgH="5713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8852" y="4153644"/>
                        <a:ext cx="44069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2495600" y="5013177"/>
          <a:ext cx="4559300" cy="673100"/>
        </p:xfrm>
        <a:graphic>
          <a:graphicData uri="http://schemas.openxmlformats.org/presentationml/2006/ole">
            <mc:AlternateContent xmlns:mc="http://schemas.openxmlformats.org/markup-compatibility/2006">
              <mc:Choice xmlns:v="urn:schemas-microsoft-com:vml" Requires="v">
                <p:oleObj spid="_x0000_s36869" name="Equation" r:id="rId9" imgW="4559040" imgH="672840" progId="">
                  <p:embed/>
                </p:oleObj>
              </mc:Choice>
              <mc:Fallback>
                <p:oleObj name="Equation" r:id="rId9" imgW="4559040" imgH="6728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5600" y="5013177"/>
                        <a:ext cx="45593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98417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35560" y="638687"/>
            <a:ext cx="8077484" cy="2862322"/>
          </a:xfrm>
          <a:prstGeom prst="rect">
            <a:avLst/>
          </a:prstGeom>
          <a:noFill/>
        </p:spPr>
        <p:txBody>
          <a:bodyPr wrap="square" rtlCol="0">
            <a:spAutoFit/>
          </a:bodyPr>
          <a:lstStyle/>
          <a:p>
            <a:r>
              <a:rPr lang="en-ZA" sz="3600" b="1" dirty="0"/>
              <a:t>This can also be done using the FOIL method. Here you must first multiply the first terms in each bracket. Then you multiply the outer terms, then the inner terms and finally the last terms.</a:t>
            </a:r>
          </a:p>
        </p:txBody>
      </p:sp>
    </p:spTree>
    <p:extLst>
      <p:ext uri="{BB962C8B-B14F-4D97-AF65-F5344CB8AC3E}">
        <p14:creationId xmlns:p14="http://schemas.microsoft.com/office/powerpoint/2010/main" val="1928187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91546" y="406057"/>
            <a:ext cx="3981694" cy="707886"/>
          </a:xfrm>
          <a:prstGeom prst="rect">
            <a:avLst/>
          </a:prstGeom>
          <a:noFill/>
        </p:spPr>
        <p:txBody>
          <a:bodyPr wrap="square" rtlCol="0">
            <a:spAutoFit/>
          </a:bodyPr>
          <a:lstStyle/>
          <a:p>
            <a:r>
              <a:rPr lang="en-ZA" sz="4000" b="1" dirty="0"/>
              <a:t>So the expression </a:t>
            </a:r>
          </a:p>
        </p:txBody>
      </p:sp>
      <p:sp>
        <p:nvSpPr>
          <p:cNvPr id="14" name="TextBox 13"/>
          <p:cNvSpPr txBox="1"/>
          <p:nvPr/>
        </p:nvSpPr>
        <p:spPr>
          <a:xfrm>
            <a:off x="1991546" y="1198145"/>
            <a:ext cx="4464496" cy="707886"/>
          </a:xfrm>
          <a:prstGeom prst="rect">
            <a:avLst/>
          </a:prstGeom>
          <a:noFill/>
        </p:spPr>
        <p:txBody>
          <a:bodyPr wrap="square" rtlCol="0">
            <a:spAutoFit/>
          </a:bodyPr>
          <a:lstStyle/>
          <a:p>
            <a:r>
              <a:rPr lang="en-ZA" sz="4000" b="1" dirty="0"/>
              <a:t>can be factorised as</a:t>
            </a:r>
          </a:p>
        </p:txBody>
      </p:sp>
      <p:graphicFrame>
        <p:nvGraphicFramePr>
          <p:cNvPr id="5" name="Object 4"/>
          <p:cNvGraphicFramePr>
            <a:graphicFrameLocks noChangeAspect="1"/>
          </p:cNvGraphicFramePr>
          <p:nvPr>
            <p:extLst/>
          </p:nvPr>
        </p:nvGraphicFramePr>
        <p:xfrm>
          <a:off x="6456871" y="1342162"/>
          <a:ext cx="2844800" cy="520700"/>
        </p:xfrm>
        <a:graphic>
          <a:graphicData uri="http://schemas.openxmlformats.org/presentationml/2006/ole">
            <mc:AlternateContent xmlns:mc="http://schemas.openxmlformats.org/markup-compatibility/2006">
              <mc:Choice xmlns:v="urn:schemas-microsoft-com:vml" Requires="v">
                <p:oleObj spid="_x0000_s37890" name="Equation" r:id="rId4" imgW="2844720" imgH="520560" progId="">
                  <p:embed/>
                </p:oleObj>
              </mc:Choice>
              <mc:Fallback>
                <p:oleObj name="Equation" r:id="rId4" imgW="284472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871" y="1342162"/>
                        <a:ext cx="2844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5988249" y="404665"/>
          <a:ext cx="4140201" cy="673100"/>
        </p:xfrm>
        <a:graphic>
          <a:graphicData uri="http://schemas.openxmlformats.org/presentationml/2006/ole">
            <mc:AlternateContent xmlns:mc="http://schemas.openxmlformats.org/markup-compatibility/2006">
              <mc:Choice xmlns:v="urn:schemas-microsoft-com:vml" Requires="v">
                <p:oleObj spid="_x0000_s37891" name="Equation" r:id="rId6" imgW="4140000" imgH="672840" progId="">
                  <p:embed/>
                </p:oleObj>
              </mc:Choice>
              <mc:Fallback>
                <p:oleObj name="Equation" r:id="rId6" imgW="414000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249" y="404665"/>
                        <a:ext cx="4140201"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991546" y="2002626"/>
            <a:ext cx="8073657" cy="1323439"/>
          </a:xfrm>
          <a:prstGeom prst="rect">
            <a:avLst/>
          </a:prstGeom>
          <a:noFill/>
        </p:spPr>
        <p:txBody>
          <a:bodyPr wrap="square" rtlCol="0">
            <a:spAutoFit/>
          </a:bodyPr>
          <a:lstStyle/>
          <a:p>
            <a:r>
              <a:rPr lang="en-ZA" sz="4000" b="1" dirty="0"/>
              <a:t>For example, the trinomial   </a:t>
            </a:r>
          </a:p>
          <a:p>
            <a:r>
              <a:rPr lang="en-ZA" sz="4000" b="1" dirty="0"/>
              <a:t>can be factorised as follows:</a:t>
            </a:r>
          </a:p>
        </p:txBody>
      </p:sp>
      <p:graphicFrame>
        <p:nvGraphicFramePr>
          <p:cNvPr id="2" name="Object 1"/>
          <p:cNvGraphicFramePr>
            <a:graphicFrameLocks noChangeAspect="1"/>
          </p:cNvGraphicFramePr>
          <p:nvPr>
            <p:extLst/>
          </p:nvPr>
        </p:nvGraphicFramePr>
        <p:xfrm>
          <a:off x="7824192" y="1994797"/>
          <a:ext cx="2349500" cy="571500"/>
        </p:xfrm>
        <a:graphic>
          <a:graphicData uri="http://schemas.openxmlformats.org/presentationml/2006/ole">
            <mc:AlternateContent xmlns:mc="http://schemas.openxmlformats.org/markup-compatibility/2006">
              <mc:Choice xmlns:v="urn:schemas-microsoft-com:vml" Requires="v">
                <p:oleObj spid="_x0000_s37892" name="Equation" r:id="rId8" imgW="2349360" imgH="571320" progId="">
                  <p:embed/>
                </p:oleObj>
              </mc:Choice>
              <mc:Fallback>
                <p:oleObj name="Equation" r:id="rId8" imgW="2349360" imgH="57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4192" y="1994797"/>
                        <a:ext cx="2349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991546" y="3442589"/>
            <a:ext cx="8073657" cy="1323439"/>
          </a:xfrm>
          <a:prstGeom prst="rect">
            <a:avLst/>
          </a:prstGeom>
          <a:noFill/>
        </p:spPr>
        <p:txBody>
          <a:bodyPr wrap="square" rtlCol="0">
            <a:spAutoFit/>
          </a:bodyPr>
          <a:lstStyle/>
          <a:p>
            <a:r>
              <a:rPr lang="en-ZA" sz="4000" b="1" dirty="0"/>
              <a:t>Write the last term, 8, as the product of two numbers</a:t>
            </a:r>
          </a:p>
        </p:txBody>
      </p:sp>
      <p:graphicFrame>
        <p:nvGraphicFramePr>
          <p:cNvPr id="3" name="Object 2"/>
          <p:cNvGraphicFramePr>
            <a:graphicFrameLocks noChangeAspect="1"/>
          </p:cNvGraphicFramePr>
          <p:nvPr>
            <p:extLst/>
          </p:nvPr>
        </p:nvGraphicFramePr>
        <p:xfrm>
          <a:off x="5650626" y="4169962"/>
          <a:ext cx="1308100" cy="520700"/>
        </p:xfrm>
        <a:graphic>
          <a:graphicData uri="http://schemas.openxmlformats.org/presentationml/2006/ole">
            <mc:AlternateContent xmlns:mc="http://schemas.openxmlformats.org/markup-compatibility/2006">
              <mc:Choice xmlns:v="urn:schemas-microsoft-com:vml" Requires="v">
                <p:oleObj spid="_x0000_s37893" name="Equation" r:id="rId10" imgW="1307880" imgH="520560" progId="">
                  <p:embed/>
                </p:oleObj>
              </mc:Choice>
              <mc:Fallback>
                <p:oleObj name="Equation" r:id="rId10" imgW="1307880" imgH="520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0626" y="4169962"/>
                        <a:ext cx="1308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36045" y="4881354"/>
            <a:ext cx="3771924" cy="707886"/>
          </a:xfrm>
          <a:prstGeom prst="rect">
            <a:avLst/>
          </a:prstGeom>
          <a:noFill/>
        </p:spPr>
        <p:txBody>
          <a:bodyPr wrap="square" rtlCol="0">
            <a:spAutoFit/>
          </a:bodyPr>
          <a:lstStyle/>
          <a:p>
            <a:r>
              <a:rPr lang="en-ZA" sz="4000" b="1" dirty="0"/>
              <a:t>The options are:</a:t>
            </a:r>
          </a:p>
        </p:txBody>
      </p:sp>
      <p:graphicFrame>
        <p:nvGraphicFramePr>
          <p:cNvPr id="6" name="Object 5"/>
          <p:cNvGraphicFramePr>
            <a:graphicFrameLocks noChangeAspect="1"/>
          </p:cNvGraphicFramePr>
          <p:nvPr>
            <p:extLst/>
          </p:nvPr>
        </p:nvGraphicFramePr>
        <p:xfrm>
          <a:off x="5968829" y="5025747"/>
          <a:ext cx="889001" cy="419100"/>
        </p:xfrm>
        <a:graphic>
          <a:graphicData uri="http://schemas.openxmlformats.org/presentationml/2006/ole">
            <mc:AlternateContent xmlns:mc="http://schemas.openxmlformats.org/markup-compatibility/2006">
              <mc:Choice xmlns:v="urn:schemas-microsoft-com:vml" Requires="v">
                <p:oleObj spid="_x0000_s37894" name="Equation" r:id="rId12" imgW="888840" imgH="419040" progId="">
                  <p:embed/>
                </p:oleObj>
              </mc:Choice>
              <mc:Fallback>
                <p:oleObj name="Equation" r:id="rId12" imgW="888840" imgH="4190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8829" y="5025747"/>
                        <a:ext cx="889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7536161" y="5025370"/>
          <a:ext cx="939801" cy="406400"/>
        </p:xfrm>
        <a:graphic>
          <a:graphicData uri="http://schemas.openxmlformats.org/presentationml/2006/ole">
            <mc:AlternateContent xmlns:mc="http://schemas.openxmlformats.org/markup-compatibility/2006">
              <mc:Choice xmlns:v="urn:schemas-microsoft-com:vml" Requires="v">
                <p:oleObj spid="_x0000_s37895" name="Equation" r:id="rId14" imgW="939600" imgH="406080" progId="">
                  <p:embed/>
                </p:oleObj>
              </mc:Choice>
              <mc:Fallback>
                <p:oleObj name="Equation" r:id="rId14" imgW="939600" imgH="40608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36161" y="5025370"/>
                        <a:ext cx="9398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472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91544" y="260649"/>
            <a:ext cx="7704857" cy="3785652"/>
          </a:xfrm>
          <a:prstGeom prst="rect">
            <a:avLst/>
          </a:prstGeom>
          <a:noFill/>
        </p:spPr>
        <p:txBody>
          <a:bodyPr wrap="square" rtlCol="0">
            <a:spAutoFit/>
          </a:bodyPr>
          <a:lstStyle/>
          <a:p>
            <a:r>
              <a:rPr lang="en-ZA" sz="4000" b="1" dirty="0"/>
              <a:t>The middle term is now obtained by adding the numbers of one of the above options. The obvious choice will be the option   </a:t>
            </a:r>
          </a:p>
          <a:p>
            <a:r>
              <a:rPr lang="en-ZA" sz="4000" b="1" dirty="0"/>
              <a:t>because the sum of the numbers 4 and 2 gives 6. Therefore: </a:t>
            </a:r>
          </a:p>
        </p:txBody>
      </p:sp>
      <p:graphicFrame>
        <p:nvGraphicFramePr>
          <p:cNvPr id="6" name="Object 5"/>
          <p:cNvGraphicFramePr>
            <a:graphicFrameLocks noChangeAspect="1"/>
          </p:cNvGraphicFramePr>
          <p:nvPr>
            <p:extLst/>
          </p:nvPr>
        </p:nvGraphicFramePr>
        <p:xfrm>
          <a:off x="3287689" y="4725145"/>
          <a:ext cx="4864100" cy="673100"/>
        </p:xfrm>
        <a:graphic>
          <a:graphicData uri="http://schemas.openxmlformats.org/presentationml/2006/ole">
            <mc:AlternateContent xmlns:mc="http://schemas.openxmlformats.org/markup-compatibility/2006">
              <mc:Choice xmlns:v="urn:schemas-microsoft-com:vml" Requires="v">
                <p:oleObj spid="_x0000_s38914" name="Equation" r:id="rId4" imgW="4863960" imgH="672840" progId="">
                  <p:embed/>
                </p:oleObj>
              </mc:Choice>
              <mc:Fallback>
                <p:oleObj name="Equation" r:id="rId4" imgW="4863960" imgH="672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689" y="4725145"/>
                        <a:ext cx="4864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7392145" y="2229120"/>
          <a:ext cx="939801" cy="406400"/>
        </p:xfrm>
        <a:graphic>
          <a:graphicData uri="http://schemas.openxmlformats.org/presentationml/2006/ole">
            <mc:AlternateContent xmlns:mc="http://schemas.openxmlformats.org/markup-compatibility/2006">
              <mc:Choice xmlns:v="urn:schemas-microsoft-com:vml" Requires="v">
                <p:oleObj spid="_x0000_s38915" name="Equation" r:id="rId6" imgW="939600" imgH="406080" progId="">
                  <p:embed/>
                </p:oleObj>
              </mc:Choice>
              <mc:Fallback>
                <p:oleObj name="Equation" r:id="rId6" imgW="939600" imgH="4060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145" y="2229120"/>
                        <a:ext cx="9398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3695559" y="4005064"/>
          <a:ext cx="2349500" cy="571500"/>
        </p:xfrm>
        <a:graphic>
          <a:graphicData uri="http://schemas.openxmlformats.org/presentationml/2006/ole">
            <mc:AlternateContent xmlns:mc="http://schemas.openxmlformats.org/markup-compatibility/2006">
              <mc:Choice xmlns:v="urn:schemas-microsoft-com:vml" Requires="v">
                <p:oleObj spid="_x0000_s38916" name="Equation" r:id="rId8" imgW="2349360" imgH="571320" progId="">
                  <p:embed/>
                </p:oleObj>
              </mc:Choice>
              <mc:Fallback>
                <p:oleObj name="Equation" r:id="rId8" imgW="2349360" imgH="57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5559" y="4005064"/>
                        <a:ext cx="2349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3287689" y="5572597"/>
          <a:ext cx="3238500" cy="520700"/>
        </p:xfrm>
        <a:graphic>
          <a:graphicData uri="http://schemas.openxmlformats.org/presentationml/2006/ole">
            <mc:AlternateContent xmlns:mc="http://schemas.openxmlformats.org/markup-compatibility/2006">
              <mc:Choice xmlns:v="urn:schemas-microsoft-com:vml" Requires="v">
                <p:oleObj spid="_x0000_s38917" name="Equation" r:id="rId10" imgW="3238200" imgH="520560" progId="">
                  <p:embed/>
                </p:oleObj>
              </mc:Choice>
              <mc:Fallback>
                <p:oleObj name="Equation" r:id="rId10" imgW="3238200" imgH="520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7689" y="5572597"/>
                        <a:ext cx="3238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8281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91545" y="347465"/>
            <a:ext cx="8510821" cy="1323439"/>
          </a:xfrm>
          <a:prstGeom prst="rect">
            <a:avLst/>
          </a:prstGeom>
          <a:noFill/>
        </p:spPr>
        <p:txBody>
          <a:bodyPr wrap="square" rtlCol="0">
            <a:spAutoFit/>
          </a:bodyPr>
          <a:lstStyle/>
          <a:p>
            <a:r>
              <a:rPr lang="en-ZA" sz="4000" b="1" dirty="0"/>
              <a:t>So the trick to factorising trinomials is as follows:</a:t>
            </a:r>
          </a:p>
        </p:txBody>
      </p:sp>
      <p:sp>
        <p:nvSpPr>
          <p:cNvPr id="11" name="TextBox 10"/>
          <p:cNvSpPr txBox="1"/>
          <p:nvPr/>
        </p:nvSpPr>
        <p:spPr>
          <a:xfrm>
            <a:off x="2063553" y="1484786"/>
            <a:ext cx="7704857" cy="4401205"/>
          </a:xfrm>
          <a:prstGeom prst="rect">
            <a:avLst/>
          </a:prstGeom>
          <a:noFill/>
        </p:spPr>
        <p:txBody>
          <a:bodyPr wrap="square" rtlCol="0">
            <a:spAutoFit/>
          </a:bodyPr>
          <a:lstStyle/>
          <a:p>
            <a:r>
              <a:rPr lang="en-ZA" sz="4000" b="1" dirty="0"/>
              <a:t>•	Write down the last term as 	the product of two numbers.</a:t>
            </a:r>
          </a:p>
          <a:p>
            <a:r>
              <a:rPr lang="en-ZA" sz="4000" b="1" dirty="0"/>
              <a:t>•	Find the two numbers (using 	the appropriate numbers from 	one of the products) which 	gets the middle term by adding 	or subtracting.</a:t>
            </a:r>
          </a:p>
        </p:txBody>
      </p:sp>
    </p:spTree>
    <p:extLst>
      <p:ext uri="{BB962C8B-B14F-4D97-AF65-F5344CB8AC3E}">
        <p14:creationId xmlns:p14="http://schemas.microsoft.com/office/powerpoint/2010/main" val="3635455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29807" y="548680"/>
            <a:ext cx="7704857" cy="1938992"/>
          </a:xfrm>
          <a:prstGeom prst="rect">
            <a:avLst/>
          </a:prstGeom>
          <a:noFill/>
        </p:spPr>
        <p:txBody>
          <a:bodyPr wrap="square" rtlCol="0">
            <a:spAutoFit/>
          </a:bodyPr>
          <a:lstStyle/>
          <a:p>
            <a:r>
              <a:rPr lang="en-ZA" sz="4000" b="1" dirty="0"/>
              <a:t>•	Check that when you multiply 	these numbers you get the last 	term. </a:t>
            </a:r>
          </a:p>
        </p:txBody>
      </p:sp>
    </p:spTree>
    <p:extLst>
      <p:ext uri="{BB962C8B-B14F-4D97-AF65-F5344CB8AC3E}">
        <p14:creationId xmlns:p14="http://schemas.microsoft.com/office/powerpoint/2010/main" val="1543506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23594" y="383662"/>
            <a:ext cx="2808313" cy="707886"/>
          </a:xfrm>
          <a:prstGeom prst="rect">
            <a:avLst/>
          </a:prstGeom>
          <a:noFill/>
        </p:spPr>
        <p:txBody>
          <a:bodyPr wrap="square" rtlCol="0">
            <a:spAutoFit/>
          </a:bodyPr>
          <a:lstStyle/>
          <a:p>
            <a:r>
              <a:rPr lang="en-ZA" sz="4000" b="1" u="sng" dirty="0"/>
              <a:t>EXAMPLE </a:t>
            </a:r>
          </a:p>
        </p:txBody>
      </p:sp>
      <p:sp>
        <p:nvSpPr>
          <p:cNvPr id="8" name="TextBox 7"/>
          <p:cNvSpPr txBox="1"/>
          <p:nvPr/>
        </p:nvSpPr>
        <p:spPr>
          <a:xfrm>
            <a:off x="2469613" y="1052737"/>
            <a:ext cx="3405630" cy="707886"/>
          </a:xfrm>
          <a:prstGeom prst="rect">
            <a:avLst/>
          </a:prstGeom>
          <a:noFill/>
        </p:spPr>
        <p:txBody>
          <a:bodyPr wrap="square" rtlCol="0">
            <a:spAutoFit/>
          </a:bodyPr>
          <a:lstStyle/>
          <a:p>
            <a:r>
              <a:rPr lang="en-ZA" sz="4000" b="1" dirty="0"/>
              <a:t>Factorise:</a:t>
            </a:r>
          </a:p>
        </p:txBody>
      </p:sp>
      <p:graphicFrame>
        <p:nvGraphicFramePr>
          <p:cNvPr id="9" name="Object 8"/>
          <p:cNvGraphicFramePr>
            <a:graphicFrameLocks noChangeAspect="1"/>
          </p:cNvGraphicFramePr>
          <p:nvPr>
            <p:extLst/>
          </p:nvPr>
        </p:nvGraphicFramePr>
        <p:xfrm>
          <a:off x="3492501" y="1849388"/>
          <a:ext cx="2603500" cy="571500"/>
        </p:xfrm>
        <a:graphic>
          <a:graphicData uri="http://schemas.openxmlformats.org/presentationml/2006/ole">
            <mc:AlternateContent xmlns:mc="http://schemas.openxmlformats.org/markup-compatibility/2006">
              <mc:Choice xmlns:v="urn:schemas-microsoft-com:vml" Requires="v">
                <p:oleObj spid="_x0000_s39938" name="Equation" r:id="rId4" imgW="2603160" imgH="571320" progId="">
                  <p:embed/>
                </p:oleObj>
              </mc:Choice>
              <mc:Fallback>
                <p:oleObj name="Equation" r:id="rId4" imgW="260316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1" y="1849388"/>
                        <a:ext cx="2603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64507" y="1844824"/>
            <a:ext cx="866871" cy="707886"/>
          </a:xfrm>
          <a:prstGeom prst="rect">
            <a:avLst/>
          </a:prstGeom>
          <a:noFill/>
        </p:spPr>
        <p:txBody>
          <a:bodyPr wrap="square" rtlCol="0">
            <a:spAutoFit/>
          </a:bodyPr>
          <a:lstStyle/>
          <a:p>
            <a:r>
              <a:rPr lang="en-ZA" sz="4000" b="1" dirty="0"/>
              <a:t>(a)</a:t>
            </a:r>
          </a:p>
        </p:txBody>
      </p:sp>
      <p:sp>
        <p:nvSpPr>
          <p:cNvPr id="12" name="TextBox 11"/>
          <p:cNvSpPr txBox="1"/>
          <p:nvPr/>
        </p:nvSpPr>
        <p:spPr>
          <a:xfrm>
            <a:off x="3360100" y="2552712"/>
            <a:ext cx="6988660" cy="1323439"/>
          </a:xfrm>
          <a:prstGeom prst="rect">
            <a:avLst/>
          </a:prstGeom>
          <a:noFill/>
        </p:spPr>
        <p:txBody>
          <a:bodyPr wrap="square" rtlCol="0">
            <a:spAutoFit/>
          </a:bodyPr>
          <a:lstStyle/>
          <a:p>
            <a:r>
              <a:rPr lang="en-ZA" sz="4000" b="1" dirty="0"/>
              <a:t>The last term can be written as the following products:</a:t>
            </a:r>
          </a:p>
        </p:txBody>
      </p:sp>
      <p:graphicFrame>
        <p:nvGraphicFramePr>
          <p:cNvPr id="2" name="Object 1"/>
          <p:cNvGraphicFramePr>
            <a:graphicFrameLocks noChangeAspect="1"/>
          </p:cNvGraphicFramePr>
          <p:nvPr>
            <p:extLst/>
          </p:nvPr>
        </p:nvGraphicFramePr>
        <p:xfrm>
          <a:off x="3485108" y="4005064"/>
          <a:ext cx="4483100" cy="1257300"/>
        </p:xfrm>
        <a:graphic>
          <a:graphicData uri="http://schemas.openxmlformats.org/presentationml/2006/ole">
            <mc:AlternateContent xmlns:mc="http://schemas.openxmlformats.org/markup-compatibility/2006">
              <mc:Choice xmlns:v="urn:schemas-microsoft-com:vml" Requires="v">
                <p:oleObj spid="_x0000_s39939" name="Equation" r:id="rId6" imgW="4483080" imgH="1257120" progId="">
                  <p:embed/>
                </p:oleObj>
              </mc:Choice>
              <mc:Fallback>
                <p:oleObj name="Equation" r:id="rId6" imgW="4483080" imgH="12571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5108" y="4005064"/>
                        <a:ext cx="448310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9792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1495" y="495950"/>
            <a:ext cx="7730844" cy="1323439"/>
          </a:xfrm>
          <a:prstGeom prst="rect">
            <a:avLst/>
          </a:prstGeom>
          <a:noFill/>
        </p:spPr>
        <p:txBody>
          <a:bodyPr wrap="square" rtlCol="0">
            <a:spAutoFit/>
          </a:bodyPr>
          <a:lstStyle/>
          <a:p>
            <a:r>
              <a:rPr lang="en-ZA" sz="4000" b="1" dirty="0"/>
              <a:t>We now need to get        from one of the options above. </a:t>
            </a:r>
          </a:p>
        </p:txBody>
      </p:sp>
      <p:graphicFrame>
        <p:nvGraphicFramePr>
          <p:cNvPr id="9" name="Object 8"/>
          <p:cNvGraphicFramePr>
            <a:graphicFrameLocks noChangeAspect="1"/>
          </p:cNvGraphicFramePr>
          <p:nvPr>
            <p:extLst/>
          </p:nvPr>
        </p:nvGraphicFramePr>
        <p:xfrm>
          <a:off x="6816081" y="692696"/>
          <a:ext cx="571500" cy="393700"/>
        </p:xfrm>
        <a:graphic>
          <a:graphicData uri="http://schemas.openxmlformats.org/presentationml/2006/ole">
            <mc:AlternateContent xmlns:mc="http://schemas.openxmlformats.org/markup-compatibility/2006">
              <mc:Choice xmlns:v="urn:schemas-microsoft-com:vml" Requires="v">
                <p:oleObj spid="_x0000_s40962" name="Equation" r:id="rId4" imgW="571320" imgH="393480" progId="">
                  <p:embed/>
                </p:oleObj>
              </mc:Choice>
              <mc:Fallback>
                <p:oleObj name="Equation" r:id="rId4" imgW="571320" imgH="393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081" y="692696"/>
                        <a:ext cx="571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279208" y="1890992"/>
            <a:ext cx="7773132" cy="1323439"/>
          </a:xfrm>
          <a:prstGeom prst="rect">
            <a:avLst/>
          </a:prstGeom>
          <a:noFill/>
        </p:spPr>
        <p:txBody>
          <a:bodyPr wrap="square" rtlCol="0">
            <a:spAutoFit/>
          </a:bodyPr>
          <a:lstStyle/>
          <a:p>
            <a:r>
              <a:rPr lang="en-ZA" sz="4000" b="1" dirty="0"/>
              <a:t>Using              will enable us to get         </a:t>
            </a:r>
          </a:p>
          <a:p>
            <a:r>
              <a:rPr lang="en-ZA" sz="4000" b="1" dirty="0"/>
              <a:t>       since</a:t>
            </a:r>
          </a:p>
        </p:txBody>
      </p:sp>
      <p:graphicFrame>
        <p:nvGraphicFramePr>
          <p:cNvPr id="2" name="Object 1"/>
          <p:cNvGraphicFramePr>
            <a:graphicFrameLocks noChangeAspect="1"/>
          </p:cNvGraphicFramePr>
          <p:nvPr>
            <p:extLst/>
          </p:nvPr>
        </p:nvGraphicFramePr>
        <p:xfrm>
          <a:off x="3788173" y="2073796"/>
          <a:ext cx="1155700" cy="419100"/>
        </p:xfrm>
        <a:graphic>
          <a:graphicData uri="http://schemas.openxmlformats.org/presentationml/2006/ole">
            <mc:AlternateContent xmlns:mc="http://schemas.openxmlformats.org/markup-compatibility/2006">
              <mc:Choice xmlns:v="urn:schemas-microsoft-com:vml" Requires="v">
                <p:oleObj spid="_x0000_s40963" name="Equation" r:id="rId6" imgW="1155600" imgH="419040" progId="">
                  <p:embed/>
                </p:oleObj>
              </mc:Choice>
              <mc:Fallback>
                <p:oleObj name="Equation" r:id="rId6" imgW="115560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8173" y="2073796"/>
                        <a:ext cx="1155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351585" y="2677683"/>
          <a:ext cx="571500" cy="393700"/>
        </p:xfrm>
        <a:graphic>
          <a:graphicData uri="http://schemas.openxmlformats.org/presentationml/2006/ole">
            <mc:AlternateContent xmlns:mc="http://schemas.openxmlformats.org/markup-compatibility/2006">
              <mc:Choice xmlns:v="urn:schemas-microsoft-com:vml" Requires="v">
                <p:oleObj spid="_x0000_s40964" name="Equation" r:id="rId8" imgW="571320" imgH="393480" progId="">
                  <p:embed/>
                </p:oleObj>
              </mc:Choice>
              <mc:Fallback>
                <p:oleObj name="Equation" r:id="rId8" imgW="571320" imgH="393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585" y="2677683"/>
                        <a:ext cx="571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327673" y="3441948"/>
          <a:ext cx="2616201" cy="419100"/>
        </p:xfrm>
        <a:graphic>
          <a:graphicData uri="http://schemas.openxmlformats.org/presentationml/2006/ole">
            <mc:AlternateContent xmlns:mc="http://schemas.openxmlformats.org/markup-compatibility/2006">
              <mc:Choice xmlns:v="urn:schemas-microsoft-com:vml" Requires="v">
                <p:oleObj spid="_x0000_s40965" name="Equation" r:id="rId9" imgW="2616120" imgH="419040" progId="">
                  <p:embed/>
                </p:oleObj>
              </mc:Choice>
              <mc:Fallback>
                <p:oleObj name="Equation" r:id="rId9" imgW="2616120" imgH="4190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7673" y="3441948"/>
                        <a:ext cx="26162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375920" y="3277950"/>
            <a:ext cx="3168352" cy="707886"/>
          </a:xfrm>
          <a:prstGeom prst="rect">
            <a:avLst/>
          </a:prstGeom>
          <a:noFill/>
        </p:spPr>
        <p:txBody>
          <a:bodyPr wrap="square" rtlCol="0">
            <a:spAutoFit/>
          </a:bodyPr>
          <a:lstStyle/>
          <a:p>
            <a:r>
              <a:rPr lang="en-ZA" sz="4000" b="1" dirty="0"/>
              <a:t>(middle term)</a:t>
            </a:r>
          </a:p>
        </p:txBody>
      </p:sp>
      <p:sp>
        <p:nvSpPr>
          <p:cNvPr id="17" name="TextBox 16"/>
          <p:cNvSpPr txBox="1"/>
          <p:nvPr/>
        </p:nvSpPr>
        <p:spPr>
          <a:xfrm>
            <a:off x="2351585" y="4166009"/>
            <a:ext cx="1080121" cy="707886"/>
          </a:xfrm>
          <a:prstGeom prst="rect">
            <a:avLst/>
          </a:prstGeom>
          <a:noFill/>
        </p:spPr>
        <p:txBody>
          <a:bodyPr wrap="square" rtlCol="0">
            <a:spAutoFit/>
          </a:bodyPr>
          <a:lstStyle/>
          <a:p>
            <a:r>
              <a:rPr lang="en-ZA" sz="4000" b="1" dirty="0"/>
              <a:t>and</a:t>
            </a:r>
          </a:p>
        </p:txBody>
      </p:sp>
      <p:graphicFrame>
        <p:nvGraphicFramePr>
          <p:cNvPr id="11" name="Object 10"/>
          <p:cNvGraphicFramePr>
            <a:graphicFrameLocks noChangeAspect="1"/>
          </p:cNvGraphicFramePr>
          <p:nvPr>
            <p:extLst/>
          </p:nvPr>
        </p:nvGraphicFramePr>
        <p:xfrm>
          <a:off x="3501256" y="4293097"/>
          <a:ext cx="3098800" cy="520700"/>
        </p:xfrm>
        <a:graphic>
          <a:graphicData uri="http://schemas.openxmlformats.org/presentationml/2006/ole">
            <mc:AlternateContent xmlns:mc="http://schemas.openxmlformats.org/markup-compatibility/2006">
              <mc:Choice xmlns:v="urn:schemas-microsoft-com:vml" Requires="v">
                <p:oleObj spid="_x0000_s40966" name="Equation" r:id="rId11" imgW="3098520" imgH="520560" progId="">
                  <p:embed/>
                </p:oleObj>
              </mc:Choice>
              <mc:Fallback>
                <p:oleObj name="Equation" r:id="rId11" imgW="3098520" imgH="5205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1256" y="4293097"/>
                        <a:ext cx="3098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918676" y="4161274"/>
            <a:ext cx="2489692" cy="707886"/>
          </a:xfrm>
          <a:prstGeom prst="rect">
            <a:avLst/>
          </a:prstGeom>
          <a:noFill/>
        </p:spPr>
        <p:txBody>
          <a:bodyPr wrap="square" rtlCol="0">
            <a:spAutoFit/>
          </a:bodyPr>
          <a:lstStyle/>
          <a:p>
            <a:r>
              <a:rPr lang="en-ZA" sz="4000" b="1" dirty="0"/>
              <a:t>(last term)</a:t>
            </a:r>
          </a:p>
        </p:txBody>
      </p:sp>
    </p:spTree>
    <p:extLst>
      <p:ext uri="{BB962C8B-B14F-4D97-AF65-F5344CB8AC3E}">
        <p14:creationId xmlns:p14="http://schemas.microsoft.com/office/powerpoint/2010/main" val="2001282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7"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1498" y="495948"/>
            <a:ext cx="2406352" cy="707886"/>
          </a:xfrm>
          <a:prstGeom prst="rect">
            <a:avLst/>
          </a:prstGeom>
          <a:noFill/>
        </p:spPr>
        <p:txBody>
          <a:bodyPr wrap="square" rtlCol="0">
            <a:spAutoFit/>
          </a:bodyPr>
          <a:lstStyle/>
          <a:p>
            <a:r>
              <a:rPr lang="en-ZA" sz="4000" b="1" dirty="0"/>
              <a:t>Therefore:</a:t>
            </a:r>
          </a:p>
        </p:txBody>
      </p:sp>
      <p:graphicFrame>
        <p:nvGraphicFramePr>
          <p:cNvPr id="2" name="Object 1"/>
          <p:cNvGraphicFramePr>
            <a:graphicFrameLocks noChangeAspect="1"/>
          </p:cNvGraphicFramePr>
          <p:nvPr>
            <p:extLst/>
          </p:nvPr>
        </p:nvGraphicFramePr>
        <p:xfrm>
          <a:off x="2384865" y="1268760"/>
          <a:ext cx="2603500" cy="571500"/>
        </p:xfrm>
        <a:graphic>
          <a:graphicData uri="http://schemas.openxmlformats.org/presentationml/2006/ole">
            <mc:AlternateContent xmlns:mc="http://schemas.openxmlformats.org/markup-compatibility/2006">
              <mc:Choice xmlns:v="urn:schemas-microsoft-com:vml" Requires="v">
                <p:oleObj spid="_x0000_s41986" name="Equation" r:id="rId4" imgW="2603160" imgH="571320" progId="">
                  <p:embed/>
                </p:oleObj>
              </mc:Choice>
              <mc:Fallback>
                <p:oleObj name="Equation" r:id="rId4" imgW="260316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865" y="1268760"/>
                        <a:ext cx="2603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321498" y="2132857"/>
          <a:ext cx="3454402" cy="520700"/>
        </p:xfrm>
        <a:graphic>
          <a:graphicData uri="http://schemas.openxmlformats.org/presentationml/2006/ole">
            <mc:AlternateContent xmlns:mc="http://schemas.openxmlformats.org/markup-compatibility/2006">
              <mc:Choice xmlns:v="urn:schemas-microsoft-com:vml" Requires="v">
                <p:oleObj spid="_x0000_s41987" name="Equation" r:id="rId6" imgW="3454200" imgH="520560" progId="">
                  <p:embed/>
                </p:oleObj>
              </mc:Choice>
              <mc:Fallback>
                <p:oleObj name="Equation" r:id="rId6" imgW="345420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1498" y="2132857"/>
                        <a:ext cx="345440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5041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nvPr>
        </p:nvGraphicFramePr>
        <p:xfrm>
          <a:off x="3408363" y="615950"/>
          <a:ext cx="2349500" cy="571500"/>
        </p:xfrm>
        <a:graphic>
          <a:graphicData uri="http://schemas.openxmlformats.org/presentationml/2006/ole">
            <mc:AlternateContent xmlns:mc="http://schemas.openxmlformats.org/markup-compatibility/2006">
              <mc:Choice xmlns:v="urn:schemas-microsoft-com:vml" Requires="v">
                <p:oleObj spid="_x0000_s43010" name="Equation" r:id="rId4" imgW="2349360" imgH="571320" progId="">
                  <p:embed/>
                </p:oleObj>
              </mc:Choice>
              <mc:Fallback>
                <p:oleObj name="Equation" r:id="rId4" imgW="234936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363" y="615950"/>
                        <a:ext cx="2349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253467" y="611881"/>
            <a:ext cx="866871" cy="707886"/>
          </a:xfrm>
          <a:prstGeom prst="rect">
            <a:avLst/>
          </a:prstGeom>
          <a:noFill/>
        </p:spPr>
        <p:txBody>
          <a:bodyPr wrap="square" rtlCol="0">
            <a:spAutoFit/>
          </a:bodyPr>
          <a:lstStyle/>
          <a:p>
            <a:r>
              <a:rPr lang="en-ZA" sz="4000" b="1" dirty="0"/>
              <a:t>(b)</a:t>
            </a:r>
          </a:p>
        </p:txBody>
      </p:sp>
      <p:sp>
        <p:nvSpPr>
          <p:cNvPr id="12" name="TextBox 11"/>
          <p:cNvSpPr txBox="1"/>
          <p:nvPr/>
        </p:nvSpPr>
        <p:spPr>
          <a:xfrm>
            <a:off x="3149060" y="1319769"/>
            <a:ext cx="6988660" cy="1323439"/>
          </a:xfrm>
          <a:prstGeom prst="rect">
            <a:avLst/>
          </a:prstGeom>
          <a:noFill/>
        </p:spPr>
        <p:txBody>
          <a:bodyPr wrap="square" rtlCol="0">
            <a:spAutoFit/>
          </a:bodyPr>
          <a:lstStyle/>
          <a:p>
            <a:r>
              <a:rPr lang="en-ZA" sz="4000" b="1" dirty="0"/>
              <a:t>The last term can be written as the following products:</a:t>
            </a:r>
          </a:p>
        </p:txBody>
      </p:sp>
      <p:graphicFrame>
        <p:nvGraphicFramePr>
          <p:cNvPr id="2" name="Object 1"/>
          <p:cNvGraphicFramePr>
            <a:graphicFrameLocks noChangeAspect="1"/>
          </p:cNvGraphicFramePr>
          <p:nvPr>
            <p:extLst/>
          </p:nvPr>
        </p:nvGraphicFramePr>
        <p:xfrm>
          <a:off x="3287688" y="2780928"/>
          <a:ext cx="2095500" cy="495300"/>
        </p:xfrm>
        <a:graphic>
          <a:graphicData uri="http://schemas.openxmlformats.org/presentationml/2006/ole">
            <mc:AlternateContent xmlns:mc="http://schemas.openxmlformats.org/markup-compatibility/2006">
              <mc:Choice xmlns:v="urn:schemas-microsoft-com:vml" Requires="v">
                <p:oleObj spid="_x0000_s43011" name="Equation" r:id="rId6" imgW="2095200" imgH="495000" progId="">
                  <p:embed/>
                </p:oleObj>
              </mc:Choice>
              <mc:Fallback>
                <p:oleObj name="Equation" r:id="rId6" imgW="2095200" imgH="495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688" y="2780928"/>
                        <a:ext cx="2095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144176" y="3356994"/>
            <a:ext cx="6768251" cy="1323439"/>
          </a:xfrm>
          <a:prstGeom prst="rect">
            <a:avLst/>
          </a:prstGeom>
          <a:noFill/>
        </p:spPr>
        <p:txBody>
          <a:bodyPr wrap="square" rtlCol="0">
            <a:spAutoFit/>
          </a:bodyPr>
          <a:lstStyle/>
          <a:p>
            <a:r>
              <a:rPr lang="en-ZA" sz="4000" b="1" dirty="0"/>
              <a:t>We now need to get        from </a:t>
            </a:r>
          </a:p>
          <a:p>
            <a:r>
              <a:rPr lang="en-ZA" sz="4000" b="1" dirty="0"/>
              <a:t>one of the options above. </a:t>
            </a:r>
          </a:p>
        </p:txBody>
      </p:sp>
      <p:graphicFrame>
        <p:nvGraphicFramePr>
          <p:cNvPr id="3" name="Object 2"/>
          <p:cNvGraphicFramePr>
            <a:graphicFrameLocks noChangeAspect="1"/>
          </p:cNvGraphicFramePr>
          <p:nvPr>
            <p:extLst/>
          </p:nvPr>
        </p:nvGraphicFramePr>
        <p:xfrm>
          <a:off x="7683055" y="3529051"/>
          <a:ext cx="558800" cy="406400"/>
        </p:xfrm>
        <a:graphic>
          <a:graphicData uri="http://schemas.openxmlformats.org/presentationml/2006/ole">
            <mc:AlternateContent xmlns:mc="http://schemas.openxmlformats.org/markup-compatibility/2006">
              <mc:Choice xmlns:v="urn:schemas-microsoft-com:vml" Requires="v">
                <p:oleObj spid="_x0000_s43012" name="Equation" r:id="rId8" imgW="558720" imgH="406080" progId="">
                  <p:embed/>
                </p:oleObj>
              </mc:Choice>
              <mc:Fallback>
                <p:oleObj name="Equation" r:id="rId8" imgW="558720" imgH="4060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3055" y="3529051"/>
                        <a:ext cx="5588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259266" y="4684824"/>
            <a:ext cx="6768251" cy="707886"/>
          </a:xfrm>
          <a:prstGeom prst="rect">
            <a:avLst/>
          </a:prstGeom>
          <a:noFill/>
        </p:spPr>
        <p:txBody>
          <a:bodyPr wrap="square" rtlCol="0">
            <a:spAutoFit/>
          </a:bodyPr>
          <a:lstStyle/>
          <a:p>
            <a:r>
              <a:rPr lang="en-ZA" sz="4000" b="1" dirty="0"/>
              <a:t>Try the option</a:t>
            </a:r>
          </a:p>
        </p:txBody>
      </p:sp>
      <p:graphicFrame>
        <p:nvGraphicFramePr>
          <p:cNvPr id="4" name="Object 3"/>
          <p:cNvGraphicFramePr>
            <a:graphicFrameLocks noChangeAspect="1"/>
          </p:cNvGraphicFramePr>
          <p:nvPr>
            <p:extLst/>
          </p:nvPr>
        </p:nvGraphicFramePr>
        <p:xfrm>
          <a:off x="6744072" y="4869160"/>
          <a:ext cx="939801" cy="419100"/>
        </p:xfrm>
        <a:graphic>
          <a:graphicData uri="http://schemas.openxmlformats.org/presentationml/2006/ole">
            <mc:AlternateContent xmlns:mc="http://schemas.openxmlformats.org/markup-compatibility/2006">
              <mc:Choice xmlns:v="urn:schemas-microsoft-com:vml" Requires="v">
                <p:oleObj spid="_x0000_s43013" name="Equation" r:id="rId10" imgW="939600" imgH="419040" progId="">
                  <p:embed/>
                </p:oleObj>
              </mc:Choice>
              <mc:Fallback>
                <p:oleObj name="Equation" r:id="rId10" imgW="939600" imgH="4190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4072" y="4869160"/>
                        <a:ext cx="9398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81207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23764" y="653982"/>
            <a:ext cx="6988660" cy="1938992"/>
          </a:xfrm>
          <a:prstGeom prst="rect">
            <a:avLst/>
          </a:prstGeom>
          <a:noFill/>
        </p:spPr>
        <p:txBody>
          <a:bodyPr wrap="square" rtlCol="0">
            <a:spAutoFit/>
          </a:bodyPr>
          <a:lstStyle/>
          <a:p>
            <a:r>
              <a:rPr lang="en-ZA" sz="4000" b="1" dirty="0"/>
              <a:t>Clearly                        which is the middle term and</a:t>
            </a:r>
          </a:p>
          <a:p>
            <a:r>
              <a:rPr lang="en-ZA" sz="4000" b="1" dirty="0"/>
              <a:t>which is the last term. </a:t>
            </a:r>
          </a:p>
        </p:txBody>
      </p:sp>
      <p:sp>
        <p:nvSpPr>
          <p:cNvPr id="13" name="TextBox 12"/>
          <p:cNvSpPr txBox="1"/>
          <p:nvPr/>
        </p:nvSpPr>
        <p:spPr>
          <a:xfrm>
            <a:off x="2927650" y="2606266"/>
            <a:ext cx="6768251" cy="3170099"/>
          </a:xfrm>
          <a:prstGeom prst="rect">
            <a:avLst/>
          </a:prstGeom>
          <a:noFill/>
        </p:spPr>
        <p:txBody>
          <a:bodyPr wrap="square" rtlCol="0">
            <a:spAutoFit/>
          </a:bodyPr>
          <a:lstStyle/>
          <a:p>
            <a:r>
              <a:rPr lang="en-ZA" sz="4000" b="1" dirty="0"/>
              <a:t>Notice that the option   </a:t>
            </a:r>
          </a:p>
          <a:p>
            <a:r>
              <a:rPr lang="en-ZA" sz="4000" b="1" dirty="0"/>
              <a:t>will not work because even though                    </a:t>
            </a:r>
          </a:p>
          <a:p>
            <a:r>
              <a:rPr lang="en-ZA" sz="4000" b="1" dirty="0"/>
              <a:t>is the middle term, </a:t>
            </a:r>
          </a:p>
          <a:p>
            <a:r>
              <a:rPr lang="en-ZA" sz="4000" b="1" dirty="0"/>
              <a:t>is not the last term.</a:t>
            </a:r>
          </a:p>
        </p:txBody>
      </p:sp>
      <p:graphicFrame>
        <p:nvGraphicFramePr>
          <p:cNvPr id="4" name="Object 3"/>
          <p:cNvGraphicFramePr>
            <a:graphicFrameLocks noChangeAspect="1"/>
          </p:cNvGraphicFramePr>
          <p:nvPr>
            <p:extLst/>
          </p:nvPr>
        </p:nvGraphicFramePr>
        <p:xfrm>
          <a:off x="7981001" y="2793876"/>
          <a:ext cx="889001" cy="419100"/>
        </p:xfrm>
        <a:graphic>
          <a:graphicData uri="http://schemas.openxmlformats.org/presentationml/2006/ole">
            <mc:AlternateContent xmlns:mc="http://schemas.openxmlformats.org/markup-compatibility/2006">
              <mc:Choice xmlns:v="urn:schemas-microsoft-com:vml" Requires="v">
                <p:oleObj spid="_x0000_s44034" name="Equation" r:id="rId4" imgW="888840" imgH="419040" progId="">
                  <p:embed/>
                </p:oleObj>
              </mc:Choice>
              <mc:Fallback>
                <p:oleObj name="Equation" r:id="rId4" imgW="888840" imgH="419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001" y="2793876"/>
                        <a:ext cx="889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4682605" y="849660"/>
          <a:ext cx="2349500" cy="419100"/>
        </p:xfrm>
        <a:graphic>
          <a:graphicData uri="http://schemas.openxmlformats.org/presentationml/2006/ole">
            <mc:AlternateContent xmlns:mc="http://schemas.openxmlformats.org/markup-compatibility/2006">
              <mc:Choice xmlns:v="urn:schemas-microsoft-com:vml" Requires="v">
                <p:oleObj spid="_x0000_s44035" name="Equation" r:id="rId6" imgW="2349360" imgH="419040" progId="">
                  <p:embed/>
                </p:oleObj>
              </mc:Choice>
              <mc:Fallback>
                <p:oleObj name="Equation" r:id="rId6" imgW="234936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2605" y="849660"/>
                        <a:ext cx="2349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6686253" y="1412875"/>
          <a:ext cx="2578100" cy="419100"/>
        </p:xfrm>
        <a:graphic>
          <a:graphicData uri="http://schemas.openxmlformats.org/presentationml/2006/ole">
            <mc:AlternateContent xmlns:mc="http://schemas.openxmlformats.org/markup-compatibility/2006">
              <mc:Choice xmlns:v="urn:schemas-microsoft-com:vml" Requires="v">
                <p:oleObj spid="_x0000_s44036" name="Equation" r:id="rId8" imgW="2577960" imgH="419040" progId="">
                  <p:embed/>
                </p:oleObj>
              </mc:Choice>
              <mc:Fallback>
                <p:oleObj name="Equation" r:id="rId8" imgW="2577960" imgH="4190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6253" y="1412875"/>
                        <a:ext cx="2578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4765545" y="3933056"/>
          <a:ext cx="2324100" cy="419100"/>
        </p:xfrm>
        <a:graphic>
          <a:graphicData uri="http://schemas.openxmlformats.org/presentationml/2006/ole">
            <mc:AlternateContent xmlns:mc="http://schemas.openxmlformats.org/markup-compatibility/2006">
              <mc:Choice xmlns:v="urn:schemas-microsoft-com:vml" Requires="v">
                <p:oleObj spid="_x0000_s44037" name="Equation" r:id="rId10" imgW="2323800" imgH="419040" progId="">
                  <p:embed/>
                </p:oleObj>
              </mc:Choice>
              <mc:Fallback>
                <p:oleObj name="Equation" r:id="rId10" imgW="2323800" imgH="4190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5545" y="3933056"/>
                        <a:ext cx="2324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7240705" y="4594225"/>
          <a:ext cx="2565401" cy="419100"/>
        </p:xfrm>
        <a:graphic>
          <a:graphicData uri="http://schemas.openxmlformats.org/presentationml/2006/ole">
            <mc:AlternateContent xmlns:mc="http://schemas.openxmlformats.org/markup-compatibility/2006">
              <mc:Choice xmlns:v="urn:schemas-microsoft-com:vml" Requires="v">
                <p:oleObj spid="_x0000_s44038" name="Equation" r:id="rId12" imgW="2565360" imgH="419040" progId="">
                  <p:embed/>
                </p:oleObj>
              </mc:Choice>
              <mc:Fallback>
                <p:oleObj name="Equation" r:id="rId12" imgW="2565360" imgH="4190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0705" y="4594225"/>
                        <a:ext cx="25654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826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08564" y="347464"/>
            <a:ext cx="2452156" cy="707886"/>
          </a:xfrm>
          <a:prstGeom prst="rect">
            <a:avLst/>
          </a:prstGeom>
          <a:noFill/>
        </p:spPr>
        <p:txBody>
          <a:bodyPr wrap="square" rtlCol="0">
            <a:spAutoFit/>
          </a:bodyPr>
          <a:lstStyle/>
          <a:p>
            <a:r>
              <a:rPr lang="en-ZA" sz="4000" b="1" dirty="0"/>
              <a:t>Therefore:</a:t>
            </a:r>
          </a:p>
        </p:txBody>
      </p:sp>
      <p:graphicFrame>
        <p:nvGraphicFramePr>
          <p:cNvPr id="6" name="Object 5"/>
          <p:cNvGraphicFramePr>
            <a:graphicFrameLocks noChangeAspect="1"/>
          </p:cNvGraphicFramePr>
          <p:nvPr>
            <p:extLst/>
          </p:nvPr>
        </p:nvGraphicFramePr>
        <p:xfrm>
          <a:off x="3011220" y="1055350"/>
          <a:ext cx="2349500" cy="571500"/>
        </p:xfrm>
        <a:graphic>
          <a:graphicData uri="http://schemas.openxmlformats.org/presentationml/2006/ole">
            <mc:AlternateContent xmlns:mc="http://schemas.openxmlformats.org/markup-compatibility/2006">
              <mc:Choice xmlns:v="urn:schemas-microsoft-com:vml" Requires="v">
                <p:oleObj spid="_x0000_s45058" name="Equation" r:id="rId4" imgW="2349360" imgH="571320" progId="">
                  <p:embed/>
                </p:oleObj>
              </mc:Choice>
              <mc:Fallback>
                <p:oleObj name="Equation" r:id="rId4" imgW="234936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220" y="1055350"/>
                        <a:ext cx="2349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5750521" y="1180108"/>
          <a:ext cx="3225801" cy="520700"/>
        </p:xfrm>
        <a:graphic>
          <a:graphicData uri="http://schemas.openxmlformats.org/presentationml/2006/ole">
            <mc:AlternateContent xmlns:mc="http://schemas.openxmlformats.org/markup-compatibility/2006">
              <mc:Choice xmlns:v="urn:schemas-microsoft-com:vml" Requires="v">
                <p:oleObj spid="_x0000_s45059" name="Equation" r:id="rId6" imgW="3225600" imgH="520560" progId="">
                  <p:embed/>
                </p:oleObj>
              </mc:Choice>
              <mc:Fallback>
                <p:oleObj name="Equation" r:id="rId6" imgW="322560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521" y="1180108"/>
                        <a:ext cx="32258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999658" y="1772818"/>
            <a:ext cx="7283509" cy="3170099"/>
          </a:xfrm>
          <a:prstGeom prst="rect">
            <a:avLst/>
          </a:prstGeom>
          <a:noFill/>
        </p:spPr>
        <p:txBody>
          <a:bodyPr wrap="square" rtlCol="0">
            <a:spAutoFit/>
          </a:bodyPr>
          <a:lstStyle/>
          <a:p>
            <a:r>
              <a:rPr lang="en-ZA" sz="4000" b="1" dirty="0"/>
              <a:t>Notice:</a:t>
            </a:r>
          </a:p>
          <a:p>
            <a:r>
              <a:rPr lang="en-ZA" sz="4000" b="1" dirty="0"/>
              <a:t>•	If the </a:t>
            </a:r>
            <a:r>
              <a:rPr lang="en-ZA" sz="4000" b="1" dirty="0">
                <a:solidFill>
                  <a:srgbClr val="FF0000"/>
                </a:solidFill>
              </a:rPr>
              <a:t>sign of the last term </a:t>
            </a:r>
            <a:r>
              <a:rPr lang="en-ZA" sz="4000" b="1" dirty="0"/>
              <a:t>of 	a trinomial is </a:t>
            </a:r>
            <a:r>
              <a:rPr lang="en-ZA" sz="4000" b="1" dirty="0">
                <a:solidFill>
                  <a:srgbClr val="FF0000"/>
                </a:solidFill>
              </a:rPr>
              <a:t>negative</a:t>
            </a:r>
            <a:r>
              <a:rPr lang="en-ZA" sz="4000" b="1" dirty="0"/>
              <a:t>, the 	signs in the brackets are 	</a:t>
            </a:r>
            <a:r>
              <a:rPr lang="en-ZA" sz="4000" b="1" dirty="0">
                <a:solidFill>
                  <a:srgbClr val="FF0000"/>
                </a:solidFill>
              </a:rPr>
              <a:t>different</a:t>
            </a:r>
            <a:r>
              <a:rPr lang="en-ZA" sz="4000" b="1" dirty="0"/>
              <a:t>  (see example </a:t>
            </a:r>
            <a:r>
              <a:rPr lang="en-ZA" sz="4000" b="1" dirty="0" err="1"/>
              <a:t>8a</a:t>
            </a:r>
            <a:r>
              <a:rPr lang="en-ZA" sz="4000" b="1" dirty="0"/>
              <a:t>).</a:t>
            </a:r>
          </a:p>
        </p:txBody>
      </p:sp>
      <p:graphicFrame>
        <p:nvGraphicFramePr>
          <p:cNvPr id="3" name="Object 2"/>
          <p:cNvGraphicFramePr>
            <a:graphicFrameLocks noChangeAspect="1"/>
          </p:cNvGraphicFramePr>
          <p:nvPr>
            <p:extLst/>
          </p:nvPr>
        </p:nvGraphicFramePr>
        <p:xfrm>
          <a:off x="4007770" y="4972318"/>
          <a:ext cx="6134100" cy="673100"/>
        </p:xfrm>
        <a:graphic>
          <a:graphicData uri="http://schemas.openxmlformats.org/presentationml/2006/ole">
            <mc:AlternateContent xmlns:mc="http://schemas.openxmlformats.org/markup-compatibility/2006">
              <mc:Choice xmlns:v="urn:schemas-microsoft-com:vml" Requires="v">
                <p:oleObj spid="_x0000_s45060" name="Equation" r:id="rId8" imgW="6134040" imgH="672840" progId="">
                  <p:embed/>
                </p:oleObj>
              </mc:Choice>
              <mc:Fallback>
                <p:oleObj name="Equation" r:id="rId8" imgW="6134040" imgH="6728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7770" y="4972318"/>
                        <a:ext cx="6134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025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1705" y="1003575"/>
            <a:ext cx="3168352" cy="127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nvPr>
        </p:nvGraphicFramePr>
        <p:xfrm>
          <a:off x="3130895" y="2154256"/>
          <a:ext cx="5435600" cy="977900"/>
        </p:xfrm>
        <a:graphic>
          <a:graphicData uri="http://schemas.openxmlformats.org/presentationml/2006/ole">
            <mc:AlternateContent xmlns:mc="http://schemas.openxmlformats.org/markup-compatibility/2006">
              <mc:Choice xmlns:v="urn:schemas-microsoft-com:vml" Requires="v">
                <p:oleObj spid="_x0000_s3074" name="Equation" r:id="rId5" imgW="5435280" imgH="977760" progId="">
                  <p:embed/>
                </p:oleObj>
              </mc:Choice>
              <mc:Fallback>
                <p:oleObj name="Equation" r:id="rId5" imgW="5435280" imgH="9777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895" y="2154256"/>
                        <a:ext cx="54356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2536355" y="3645025"/>
          <a:ext cx="1790700" cy="558800"/>
        </p:xfrm>
        <a:graphic>
          <a:graphicData uri="http://schemas.openxmlformats.org/presentationml/2006/ole">
            <mc:AlternateContent xmlns:mc="http://schemas.openxmlformats.org/markup-compatibility/2006">
              <mc:Choice xmlns:v="urn:schemas-microsoft-com:vml" Requires="v">
                <p:oleObj spid="_x0000_s3075" name="Equation" r:id="rId7" imgW="1790640" imgH="558720" progId="">
                  <p:embed/>
                </p:oleObj>
              </mc:Choice>
              <mc:Fallback>
                <p:oleObj name="Equation" r:id="rId7" imgW="1790640" imgH="5587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6355" y="3645025"/>
                        <a:ext cx="17907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4151785" y="347465"/>
            <a:ext cx="2088233" cy="830997"/>
          </a:xfrm>
          <a:prstGeom prst="rect">
            <a:avLst/>
          </a:prstGeom>
          <a:noFill/>
        </p:spPr>
        <p:txBody>
          <a:bodyPr wrap="square" rtlCol="0">
            <a:spAutoFit/>
          </a:bodyPr>
          <a:lstStyle/>
          <a:p>
            <a:r>
              <a:rPr lang="en-ZA" sz="4800" b="1" dirty="0"/>
              <a:t>FIRSTS</a:t>
            </a:r>
          </a:p>
        </p:txBody>
      </p:sp>
    </p:spTree>
    <p:extLst>
      <p:ext uri="{BB962C8B-B14F-4D97-AF65-F5344CB8AC3E}">
        <p14:creationId xmlns:p14="http://schemas.microsoft.com/office/powerpoint/2010/main" val="424644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5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38161" y="365198"/>
            <a:ext cx="7283509" cy="3170099"/>
          </a:xfrm>
          <a:prstGeom prst="rect">
            <a:avLst/>
          </a:prstGeom>
          <a:noFill/>
        </p:spPr>
        <p:txBody>
          <a:bodyPr wrap="square" rtlCol="0">
            <a:spAutoFit/>
          </a:bodyPr>
          <a:lstStyle/>
          <a:p>
            <a:r>
              <a:rPr lang="en-ZA" sz="4000" b="1" dirty="0"/>
              <a:t>•	If the </a:t>
            </a:r>
            <a:r>
              <a:rPr lang="en-ZA" sz="4000" b="1" dirty="0">
                <a:solidFill>
                  <a:srgbClr val="FF0000"/>
                </a:solidFill>
              </a:rPr>
              <a:t>sign of the last term </a:t>
            </a:r>
            <a:r>
              <a:rPr lang="en-ZA" sz="4000" b="1" dirty="0"/>
              <a:t>of 	a trinomial is </a:t>
            </a:r>
            <a:r>
              <a:rPr lang="en-ZA" sz="4000" b="1" dirty="0">
                <a:solidFill>
                  <a:srgbClr val="FF0000"/>
                </a:solidFill>
              </a:rPr>
              <a:t>positive</a:t>
            </a:r>
            <a:r>
              <a:rPr lang="en-ZA" sz="4000" b="1" dirty="0"/>
              <a:t>, the 	signs in the brackets are the 	same i.e. </a:t>
            </a:r>
            <a:r>
              <a:rPr lang="en-ZA" sz="4000" b="1" dirty="0">
                <a:solidFill>
                  <a:srgbClr val="FF0000"/>
                </a:solidFill>
              </a:rPr>
              <a:t>both positive or 	both  </a:t>
            </a:r>
            <a:r>
              <a:rPr lang="en-ZA" sz="4000" b="1" dirty="0">
                <a:solidFill>
                  <a:srgbClr val="FF0000"/>
                </a:solidFill>
              </a:rPr>
              <a:t>negative</a:t>
            </a:r>
            <a:endParaRPr lang="en-ZA" sz="4000" b="1" dirty="0"/>
          </a:p>
        </p:txBody>
      </p:sp>
      <p:graphicFrame>
        <p:nvGraphicFramePr>
          <p:cNvPr id="3" name="Object 2"/>
          <p:cNvGraphicFramePr>
            <a:graphicFrameLocks noChangeAspect="1"/>
          </p:cNvGraphicFramePr>
          <p:nvPr>
            <p:extLst/>
          </p:nvPr>
        </p:nvGraphicFramePr>
        <p:xfrm>
          <a:off x="3719735" y="4170363"/>
          <a:ext cx="2349500" cy="571500"/>
        </p:xfrm>
        <a:graphic>
          <a:graphicData uri="http://schemas.openxmlformats.org/presentationml/2006/ole">
            <mc:AlternateContent xmlns:mc="http://schemas.openxmlformats.org/markup-compatibility/2006">
              <mc:Choice xmlns:v="urn:schemas-microsoft-com:vml" Requires="v">
                <p:oleObj spid="_x0000_s46082" name="Equation" r:id="rId4" imgW="2349360" imgH="571320" progId="">
                  <p:embed/>
                </p:oleObj>
              </mc:Choice>
              <mc:Fallback>
                <p:oleObj name="Equation" r:id="rId4" imgW="234936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735" y="4170363"/>
                        <a:ext cx="2349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6312025" y="4312822"/>
          <a:ext cx="3225801" cy="520700"/>
        </p:xfrm>
        <a:graphic>
          <a:graphicData uri="http://schemas.openxmlformats.org/presentationml/2006/ole">
            <mc:AlternateContent xmlns:mc="http://schemas.openxmlformats.org/markup-compatibility/2006">
              <mc:Choice xmlns:v="urn:schemas-microsoft-com:vml" Requires="v">
                <p:oleObj spid="_x0000_s46083" name="Equation" r:id="rId6" imgW="3225600" imgH="520560" progId="">
                  <p:embed/>
                </p:oleObj>
              </mc:Choice>
              <mc:Fallback>
                <p:oleObj name="Equation" r:id="rId6" imgW="322560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2025" y="4312822"/>
                        <a:ext cx="32258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8118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nvPr>
        </p:nvGraphicFramePr>
        <p:xfrm>
          <a:off x="3446142" y="620688"/>
          <a:ext cx="3009900" cy="571500"/>
        </p:xfrm>
        <a:graphic>
          <a:graphicData uri="http://schemas.openxmlformats.org/presentationml/2006/ole">
            <mc:AlternateContent xmlns:mc="http://schemas.openxmlformats.org/markup-compatibility/2006">
              <mc:Choice xmlns:v="urn:schemas-microsoft-com:vml" Requires="v">
                <p:oleObj spid="_x0000_s47106" name="Equation" r:id="rId4" imgW="3009600" imgH="571320" progId="">
                  <p:embed/>
                </p:oleObj>
              </mc:Choice>
              <mc:Fallback>
                <p:oleObj name="Equation" r:id="rId4" imgW="300960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142" y="620688"/>
                        <a:ext cx="30099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253467" y="611881"/>
            <a:ext cx="866871" cy="707886"/>
          </a:xfrm>
          <a:prstGeom prst="rect">
            <a:avLst/>
          </a:prstGeom>
          <a:noFill/>
        </p:spPr>
        <p:txBody>
          <a:bodyPr wrap="square" rtlCol="0">
            <a:spAutoFit/>
          </a:bodyPr>
          <a:lstStyle/>
          <a:p>
            <a:r>
              <a:rPr lang="en-ZA" sz="4000" b="1" dirty="0"/>
              <a:t>(c)</a:t>
            </a:r>
          </a:p>
        </p:txBody>
      </p:sp>
      <p:graphicFrame>
        <p:nvGraphicFramePr>
          <p:cNvPr id="2" name="Object 1"/>
          <p:cNvGraphicFramePr>
            <a:graphicFrameLocks noChangeAspect="1"/>
          </p:cNvGraphicFramePr>
          <p:nvPr>
            <p:extLst/>
          </p:nvPr>
        </p:nvGraphicFramePr>
        <p:xfrm>
          <a:off x="3575720" y="3267590"/>
          <a:ext cx="3009900" cy="571500"/>
        </p:xfrm>
        <a:graphic>
          <a:graphicData uri="http://schemas.openxmlformats.org/presentationml/2006/ole">
            <mc:AlternateContent xmlns:mc="http://schemas.openxmlformats.org/markup-compatibility/2006">
              <mc:Choice xmlns:v="urn:schemas-microsoft-com:vml" Requires="v">
                <p:oleObj spid="_x0000_s47107" name="Equation" r:id="rId6" imgW="3009600" imgH="571320" progId="">
                  <p:embed/>
                </p:oleObj>
              </mc:Choice>
              <mc:Fallback>
                <p:oleObj name="Equation" r:id="rId6" imgW="300960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720" y="3267590"/>
                        <a:ext cx="30099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460771" y="1302053"/>
            <a:ext cx="6019605" cy="1938992"/>
          </a:xfrm>
          <a:prstGeom prst="rect">
            <a:avLst/>
          </a:prstGeom>
          <a:noFill/>
        </p:spPr>
        <p:txBody>
          <a:bodyPr wrap="square" rtlCol="0">
            <a:spAutoFit/>
          </a:bodyPr>
          <a:lstStyle/>
          <a:p>
            <a:r>
              <a:rPr lang="en-ZA" sz="4000" b="1" dirty="0"/>
              <a:t>Here it is necessary to first take out the highest common factor:</a:t>
            </a:r>
          </a:p>
        </p:txBody>
      </p:sp>
      <p:graphicFrame>
        <p:nvGraphicFramePr>
          <p:cNvPr id="5" name="Object 4"/>
          <p:cNvGraphicFramePr>
            <a:graphicFrameLocks noChangeAspect="1"/>
          </p:cNvGraphicFramePr>
          <p:nvPr>
            <p:extLst/>
          </p:nvPr>
        </p:nvGraphicFramePr>
        <p:xfrm>
          <a:off x="3143672" y="3980037"/>
          <a:ext cx="3276601" cy="673100"/>
        </p:xfrm>
        <a:graphic>
          <a:graphicData uri="http://schemas.openxmlformats.org/presentationml/2006/ole">
            <mc:AlternateContent xmlns:mc="http://schemas.openxmlformats.org/markup-compatibility/2006">
              <mc:Choice xmlns:v="urn:schemas-microsoft-com:vml" Requires="v">
                <p:oleObj spid="_x0000_s47108" name="Equation" r:id="rId7" imgW="3276360" imgH="672840" progId="">
                  <p:embed/>
                </p:oleObj>
              </mc:Choice>
              <mc:Fallback>
                <p:oleObj name="Equation" r:id="rId7" imgW="3276360" imgH="6728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672" y="3980037"/>
                        <a:ext cx="3276601"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3175248" y="4924525"/>
          <a:ext cx="3352800" cy="520700"/>
        </p:xfrm>
        <a:graphic>
          <a:graphicData uri="http://schemas.openxmlformats.org/presentationml/2006/ole">
            <mc:AlternateContent xmlns:mc="http://schemas.openxmlformats.org/markup-compatibility/2006">
              <mc:Choice xmlns:v="urn:schemas-microsoft-com:vml" Requires="v">
                <p:oleObj spid="_x0000_s47109" name="Equation" r:id="rId9" imgW="3352680" imgH="520560" progId="">
                  <p:embed/>
                </p:oleObj>
              </mc:Choice>
              <mc:Fallback>
                <p:oleObj name="Equation" r:id="rId9" imgW="3352680" imgH="5205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5248" y="4924525"/>
                        <a:ext cx="3352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032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nvPr>
        </p:nvGraphicFramePr>
        <p:xfrm>
          <a:off x="3789363" y="620713"/>
          <a:ext cx="2324100" cy="571500"/>
        </p:xfrm>
        <a:graphic>
          <a:graphicData uri="http://schemas.openxmlformats.org/presentationml/2006/ole">
            <mc:AlternateContent xmlns:mc="http://schemas.openxmlformats.org/markup-compatibility/2006">
              <mc:Choice xmlns:v="urn:schemas-microsoft-com:vml" Requires="v">
                <p:oleObj spid="_x0000_s48130" name="Equation" r:id="rId4" imgW="2323800" imgH="571320" progId="">
                  <p:embed/>
                </p:oleObj>
              </mc:Choice>
              <mc:Fallback>
                <p:oleObj name="Equation" r:id="rId4" imgW="232380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363" y="620713"/>
                        <a:ext cx="2324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253467" y="611881"/>
            <a:ext cx="866871" cy="707886"/>
          </a:xfrm>
          <a:prstGeom prst="rect">
            <a:avLst/>
          </a:prstGeom>
          <a:noFill/>
        </p:spPr>
        <p:txBody>
          <a:bodyPr wrap="square" rtlCol="0">
            <a:spAutoFit/>
          </a:bodyPr>
          <a:lstStyle/>
          <a:p>
            <a:r>
              <a:rPr lang="en-ZA" sz="4000" b="1" dirty="0"/>
              <a:t>(d)</a:t>
            </a:r>
          </a:p>
        </p:txBody>
      </p:sp>
      <p:graphicFrame>
        <p:nvGraphicFramePr>
          <p:cNvPr id="2" name="Object 1"/>
          <p:cNvGraphicFramePr>
            <a:graphicFrameLocks noChangeAspect="1"/>
          </p:cNvGraphicFramePr>
          <p:nvPr>
            <p:extLst/>
          </p:nvPr>
        </p:nvGraphicFramePr>
        <p:xfrm>
          <a:off x="3302249" y="1468141"/>
          <a:ext cx="3225801" cy="520700"/>
        </p:xfrm>
        <a:graphic>
          <a:graphicData uri="http://schemas.openxmlformats.org/presentationml/2006/ole">
            <mc:AlternateContent xmlns:mc="http://schemas.openxmlformats.org/markup-compatibility/2006">
              <mc:Choice xmlns:v="urn:schemas-microsoft-com:vml" Requires="v">
                <p:oleObj spid="_x0000_s48131" name="Equation" r:id="rId6" imgW="3225600" imgH="520560" progId="">
                  <p:embed/>
                </p:oleObj>
              </mc:Choice>
              <mc:Fallback>
                <p:oleObj name="Equation" r:id="rId6" imgW="322560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249" y="1468141"/>
                        <a:ext cx="3225801"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3623939" y="2420938"/>
          <a:ext cx="2832100" cy="571500"/>
        </p:xfrm>
        <a:graphic>
          <a:graphicData uri="http://schemas.openxmlformats.org/presentationml/2006/ole">
            <mc:AlternateContent xmlns:mc="http://schemas.openxmlformats.org/markup-compatibility/2006">
              <mc:Choice xmlns:v="urn:schemas-microsoft-com:vml" Requires="v">
                <p:oleObj spid="_x0000_s48132" name="Equation" r:id="rId8" imgW="2831760" imgH="571320" progId="">
                  <p:embed/>
                </p:oleObj>
              </mc:Choice>
              <mc:Fallback>
                <p:oleObj name="Equation" r:id="rId8" imgW="2831760" imgH="57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3939" y="2420938"/>
                        <a:ext cx="2832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253467" y="2412081"/>
            <a:ext cx="866871" cy="707886"/>
          </a:xfrm>
          <a:prstGeom prst="rect">
            <a:avLst/>
          </a:prstGeom>
          <a:noFill/>
        </p:spPr>
        <p:txBody>
          <a:bodyPr wrap="square" rtlCol="0">
            <a:spAutoFit/>
          </a:bodyPr>
          <a:lstStyle/>
          <a:p>
            <a:r>
              <a:rPr lang="en-ZA" sz="4000" b="1" dirty="0"/>
              <a:t>(e)</a:t>
            </a:r>
          </a:p>
        </p:txBody>
      </p:sp>
      <p:graphicFrame>
        <p:nvGraphicFramePr>
          <p:cNvPr id="16" name="Object 15"/>
          <p:cNvGraphicFramePr>
            <a:graphicFrameLocks noChangeAspect="1"/>
          </p:cNvGraphicFramePr>
          <p:nvPr>
            <p:extLst/>
          </p:nvPr>
        </p:nvGraphicFramePr>
        <p:xfrm>
          <a:off x="3359697" y="3340348"/>
          <a:ext cx="3213100" cy="520700"/>
        </p:xfrm>
        <a:graphic>
          <a:graphicData uri="http://schemas.openxmlformats.org/presentationml/2006/ole">
            <mc:AlternateContent xmlns:mc="http://schemas.openxmlformats.org/markup-compatibility/2006">
              <mc:Choice xmlns:v="urn:schemas-microsoft-com:vml" Requires="v">
                <p:oleObj spid="_x0000_s48133" name="Equation" r:id="rId10" imgW="3213000" imgH="520560" progId="">
                  <p:embed/>
                </p:oleObj>
              </mc:Choice>
              <mc:Fallback>
                <p:oleObj name="Equation" r:id="rId10" imgW="3213000" imgH="520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9697" y="3340348"/>
                        <a:ext cx="3213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3535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72704" y="476673"/>
            <a:ext cx="8143776" cy="5016758"/>
          </a:xfrm>
          <a:prstGeom prst="rect">
            <a:avLst/>
          </a:prstGeom>
          <a:noFill/>
        </p:spPr>
        <p:txBody>
          <a:bodyPr wrap="square" rtlCol="0">
            <a:spAutoFit/>
          </a:bodyPr>
          <a:lstStyle/>
          <a:p>
            <a:r>
              <a:rPr lang="en-ZA" sz="4000" b="1" dirty="0"/>
              <a:t>In summary then, apply the following procedure when factorising trinomials:</a:t>
            </a:r>
          </a:p>
          <a:p>
            <a:r>
              <a:rPr lang="en-ZA" sz="4000" b="1" dirty="0"/>
              <a:t>•	Take out the highest common 	factor if necessary.</a:t>
            </a:r>
          </a:p>
          <a:p>
            <a:r>
              <a:rPr lang="en-ZA" sz="4000" b="1" dirty="0"/>
              <a:t>•	Write down the last term as the 	product of two numbers.</a:t>
            </a:r>
          </a:p>
          <a:p>
            <a:endParaRPr lang="en-ZA" sz="4000" b="1" dirty="0"/>
          </a:p>
        </p:txBody>
      </p:sp>
    </p:spTree>
    <p:extLst>
      <p:ext uri="{BB962C8B-B14F-4D97-AF65-F5344CB8AC3E}">
        <p14:creationId xmlns:p14="http://schemas.microsoft.com/office/powerpoint/2010/main" val="1776798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72704" y="476673"/>
            <a:ext cx="8143776" cy="5016758"/>
          </a:xfrm>
          <a:prstGeom prst="rect">
            <a:avLst/>
          </a:prstGeom>
          <a:noFill/>
        </p:spPr>
        <p:txBody>
          <a:bodyPr wrap="square" rtlCol="0">
            <a:spAutoFit/>
          </a:bodyPr>
          <a:lstStyle/>
          <a:p>
            <a:r>
              <a:rPr lang="en-ZA" sz="4000" b="1" dirty="0"/>
              <a:t>•	Find the two numbers (using the 	appropriate numbers from one 	of the products) which gets the 	middle term by adding or 	subtracting.</a:t>
            </a:r>
          </a:p>
          <a:p>
            <a:r>
              <a:rPr lang="en-ZA" sz="4000" b="1" dirty="0"/>
              <a:t>•	Check that when you multiply 	these numbers you get the last 	term. </a:t>
            </a:r>
          </a:p>
        </p:txBody>
      </p:sp>
    </p:spTree>
    <p:extLst>
      <p:ext uri="{BB962C8B-B14F-4D97-AF65-F5344CB8AC3E}">
        <p14:creationId xmlns:p14="http://schemas.microsoft.com/office/powerpoint/2010/main" val="1915162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72704" y="476674"/>
            <a:ext cx="8143776" cy="4401205"/>
          </a:xfrm>
          <a:prstGeom prst="rect">
            <a:avLst/>
          </a:prstGeom>
          <a:noFill/>
        </p:spPr>
        <p:txBody>
          <a:bodyPr wrap="square" rtlCol="0">
            <a:spAutoFit/>
          </a:bodyPr>
          <a:lstStyle/>
          <a:p>
            <a:r>
              <a:rPr lang="en-ZA" sz="4000" b="1" dirty="0"/>
              <a:t>•	If the sign of the last term of a 	trinomial is positive, the signs in 	the brackets are the same (both 	positive or both negative).</a:t>
            </a:r>
          </a:p>
          <a:p>
            <a:r>
              <a:rPr lang="en-ZA" sz="4000" b="1" dirty="0"/>
              <a:t>•	If the sign of the last term of a 	trinomial is negative, the signs in 	the brackets are different. </a:t>
            </a:r>
          </a:p>
        </p:txBody>
      </p:sp>
    </p:spTree>
    <p:extLst>
      <p:ext uri="{BB962C8B-B14F-4D97-AF65-F5344CB8AC3E}">
        <p14:creationId xmlns:p14="http://schemas.microsoft.com/office/powerpoint/2010/main" val="505974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24670" y="383662"/>
            <a:ext cx="7099724" cy="707886"/>
          </a:xfrm>
          <a:prstGeom prst="rect">
            <a:avLst/>
          </a:prstGeom>
          <a:noFill/>
        </p:spPr>
        <p:txBody>
          <a:bodyPr wrap="square" rtlCol="0">
            <a:spAutoFit/>
          </a:bodyPr>
          <a:lstStyle/>
          <a:p>
            <a:r>
              <a:rPr lang="en-ZA" sz="4000" b="1" u="sng" dirty="0"/>
              <a:t>MORE ADVANCED TRINOMIALS</a:t>
            </a:r>
          </a:p>
        </p:txBody>
      </p:sp>
      <p:sp>
        <p:nvSpPr>
          <p:cNvPr id="8" name="TextBox 7"/>
          <p:cNvSpPr txBox="1"/>
          <p:nvPr/>
        </p:nvSpPr>
        <p:spPr>
          <a:xfrm>
            <a:off x="2524668" y="1707100"/>
            <a:ext cx="5227518" cy="707886"/>
          </a:xfrm>
          <a:prstGeom prst="rect">
            <a:avLst/>
          </a:prstGeom>
          <a:noFill/>
        </p:spPr>
        <p:txBody>
          <a:bodyPr wrap="square" rtlCol="0">
            <a:spAutoFit/>
          </a:bodyPr>
          <a:lstStyle/>
          <a:p>
            <a:r>
              <a:rPr lang="en-ZA" sz="4000" b="1" dirty="0"/>
              <a:t>Consider the trinomial  </a:t>
            </a:r>
          </a:p>
        </p:txBody>
      </p:sp>
      <p:graphicFrame>
        <p:nvGraphicFramePr>
          <p:cNvPr id="2" name="Object 1"/>
          <p:cNvGraphicFramePr>
            <a:graphicFrameLocks noChangeAspect="1"/>
          </p:cNvGraphicFramePr>
          <p:nvPr>
            <p:extLst/>
          </p:nvPr>
        </p:nvGraphicFramePr>
        <p:xfrm>
          <a:off x="2590673" y="2348880"/>
          <a:ext cx="3111500" cy="571500"/>
        </p:xfrm>
        <a:graphic>
          <a:graphicData uri="http://schemas.openxmlformats.org/presentationml/2006/ole">
            <mc:AlternateContent xmlns:mc="http://schemas.openxmlformats.org/markup-compatibility/2006">
              <mc:Choice xmlns:v="urn:schemas-microsoft-com:vml" Requires="v">
                <p:oleObj spid="_x0000_s49154" name="Equation" r:id="rId4" imgW="3111480" imgH="571320" progId="">
                  <p:embed/>
                </p:oleObj>
              </mc:Choice>
              <mc:Fallback>
                <p:oleObj name="Equation" r:id="rId4" imgW="311148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673" y="2348880"/>
                        <a:ext cx="3111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95602" y="3068962"/>
            <a:ext cx="7256027" cy="3170099"/>
          </a:xfrm>
          <a:prstGeom prst="rect">
            <a:avLst/>
          </a:prstGeom>
          <a:noFill/>
        </p:spPr>
        <p:txBody>
          <a:bodyPr wrap="square" rtlCol="0">
            <a:spAutoFit/>
          </a:bodyPr>
          <a:lstStyle/>
          <a:p>
            <a:r>
              <a:rPr lang="en-ZA" sz="4000" b="1" dirty="0"/>
              <a:t>The method to factorise this trinomial is a little more involved than with the previous trinomials. A suggested method is as follows.</a:t>
            </a:r>
          </a:p>
        </p:txBody>
      </p:sp>
      <p:sp>
        <p:nvSpPr>
          <p:cNvPr id="11" name="TextBox 10"/>
          <p:cNvSpPr txBox="1"/>
          <p:nvPr/>
        </p:nvSpPr>
        <p:spPr>
          <a:xfrm>
            <a:off x="2524667" y="1052605"/>
            <a:ext cx="2779246" cy="707886"/>
          </a:xfrm>
          <a:prstGeom prst="rect">
            <a:avLst/>
          </a:prstGeom>
          <a:noFill/>
        </p:spPr>
        <p:txBody>
          <a:bodyPr wrap="square" rtlCol="0">
            <a:spAutoFit/>
          </a:bodyPr>
          <a:lstStyle/>
          <a:p>
            <a:r>
              <a:rPr lang="en-ZA" sz="4000" b="1" u="sng" dirty="0"/>
              <a:t>EXAMPLE </a:t>
            </a:r>
          </a:p>
        </p:txBody>
      </p:sp>
    </p:spTree>
    <p:extLst>
      <p:ext uri="{BB962C8B-B14F-4D97-AF65-F5344CB8AC3E}">
        <p14:creationId xmlns:p14="http://schemas.microsoft.com/office/powerpoint/2010/main" val="3092656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39617" y="347464"/>
            <a:ext cx="1656185" cy="707886"/>
          </a:xfrm>
          <a:prstGeom prst="rect">
            <a:avLst/>
          </a:prstGeom>
          <a:noFill/>
        </p:spPr>
        <p:txBody>
          <a:bodyPr wrap="square" rtlCol="0">
            <a:spAutoFit/>
          </a:bodyPr>
          <a:lstStyle/>
          <a:p>
            <a:r>
              <a:rPr lang="en-ZA" sz="4000" b="1" dirty="0"/>
              <a:t>Step 1</a:t>
            </a:r>
          </a:p>
        </p:txBody>
      </p:sp>
      <p:sp>
        <p:nvSpPr>
          <p:cNvPr id="11" name="TextBox 10"/>
          <p:cNvSpPr txBox="1"/>
          <p:nvPr/>
        </p:nvSpPr>
        <p:spPr>
          <a:xfrm>
            <a:off x="2699028" y="980730"/>
            <a:ext cx="7285404" cy="1323439"/>
          </a:xfrm>
          <a:prstGeom prst="rect">
            <a:avLst/>
          </a:prstGeom>
          <a:noFill/>
        </p:spPr>
        <p:txBody>
          <a:bodyPr wrap="square" rtlCol="0">
            <a:spAutoFit/>
          </a:bodyPr>
          <a:lstStyle/>
          <a:p>
            <a:r>
              <a:rPr lang="en-ZA" sz="4000" b="1" dirty="0"/>
              <a:t>Write down the product options of the first and last terms</a:t>
            </a:r>
          </a:p>
        </p:txBody>
      </p:sp>
      <p:graphicFrame>
        <p:nvGraphicFramePr>
          <p:cNvPr id="3" name="Object 2"/>
          <p:cNvGraphicFramePr>
            <a:graphicFrameLocks noChangeAspect="1"/>
          </p:cNvGraphicFramePr>
          <p:nvPr>
            <p:extLst/>
          </p:nvPr>
        </p:nvGraphicFramePr>
        <p:xfrm>
          <a:off x="2855642" y="2451348"/>
          <a:ext cx="5740400" cy="1409700"/>
        </p:xfrm>
        <a:graphic>
          <a:graphicData uri="http://schemas.openxmlformats.org/presentationml/2006/ole">
            <mc:AlternateContent xmlns:mc="http://schemas.openxmlformats.org/markup-compatibility/2006">
              <mc:Choice xmlns:v="urn:schemas-microsoft-com:vml" Requires="v">
                <p:oleObj spid="_x0000_s50178" name="Equation" r:id="rId4" imgW="5740200" imgH="1409400" progId="">
                  <p:embed/>
                </p:oleObj>
              </mc:Choice>
              <mc:Fallback>
                <p:oleObj name="Equation" r:id="rId4" imgW="5740200" imgH="1409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642" y="2451348"/>
                        <a:ext cx="57404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7703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39617" y="347464"/>
            <a:ext cx="1656185" cy="707886"/>
          </a:xfrm>
          <a:prstGeom prst="rect">
            <a:avLst/>
          </a:prstGeom>
          <a:noFill/>
        </p:spPr>
        <p:txBody>
          <a:bodyPr wrap="square" rtlCol="0">
            <a:spAutoFit/>
          </a:bodyPr>
          <a:lstStyle/>
          <a:p>
            <a:r>
              <a:rPr lang="en-ZA" sz="4000" b="1" dirty="0"/>
              <a:t>Step 2</a:t>
            </a:r>
          </a:p>
        </p:txBody>
      </p:sp>
      <p:sp>
        <p:nvSpPr>
          <p:cNvPr id="11" name="TextBox 10"/>
          <p:cNvSpPr txBox="1"/>
          <p:nvPr/>
        </p:nvSpPr>
        <p:spPr>
          <a:xfrm>
            <a:off x="2699028" y="980730"/>
            <a:ext cx="7285404" cy="1323439"/>
          </a:xfrm>
          <a:prstGeom prst="rect">
            <a:avLst/>
          </a:prstGeom>
          <a:noFill/>
        </p:spPr>
        <p:txBody>
          <a:bodyPr wrap="square" rtlCol="0">
            <a:spAutoFit/>
          </a:bodyPr>
          <a:lstStyle/>
          <a:p>
            <a:r>
              <a:rPr lang="en-ZA" sz="4000" b="1" dirty="0"/>
              <a:t>Write the product options in a table format as follows:</a:t>
            </a:r>
          </a:p>
        </p:txBody>
      </p:sp>
      <p:graphicFrame>
        <p:nvGraphicFramePr>
          <p:cNvPr id="12" name="Table 11"/>
          <p:cNvGraphicFramePr>
            <a:graphicFrameLocks noGrp="1"/>
          </p:cNvGraphicFramePr>
          <p:nvPr>
            <p:extLst/>
          </p:nvPr>
        </p:nvGraphicFramePr>
        <p:xfrm>
          <a:off x="2786750" y="2201692"/>
          <a:ext cx="7053667" cy="2134908"/>
        </p:xfrm>
        <a:graphic>
          <a:graphicData uri="http://schemas.openxmlformats.org/drawingml/2006/table">
            <a:tbl>
              <a:tblPr/>
              <a:tblGrid>
                <a:gridCol w="1928720">
                  <a:extLst>
                    <a:ext uri="{9D8B030D-6E8A-4147-A177-3AD203B41FA5}">
                      <a16:colId xmlns:a16="http://schemas.microsoft.com/office/drawing/2014/main" xmlns="" val="20000"/>
                    </a:ext>
                  </a:extLst>
                </a:gridCol>
                <a:gridCol w="1700217">
                  <a:extLst>
                    <a:ext uri="{9D8B030D-6E8A-4147-A177-3AD203B41FA5}">
                      <a16:colId xmlns:a16="http://schemas.microsoft.com/office/drawing/2014/main" xmlns="" val="20001"/>
                    </a:ext>
                  </a:extLst>
                </a:gridCol>
                <a:gridCol w="1277986">
                  <a:extLst>
                    <a:ext uri="{9D8B030D-6E8A-4147-A177-3AD203B41FA5}">
                      <a16:colId xmlns:a16="http://schemas.microsoft.com/office/drawing/2014/main" xmlns="" val="20002"/>
                    </a:ext>
                  </a:extLst>
                </a:gridCol>
                <a:gridCol w="1073372">
                  <a:extLst>
                    <a:ext uri="{9D8B030D-6E8A-4147-A177-3AD203B41FA5}">
                      <a16:colId xmlns:a16="http://schemas.microsoft.com/office/drawing/2014/main" xmlns="" val="20003"/>
                    </a:ext>
                  </a:extLst>
                </a:gridCol>
                <a:gridCol w="1073372">
                  <a:extLst>
                    <a:ext uri="{9D8B030D-6E8A-4147-A177-3AD203B41FA5}">
                      <a16:colId xmlns:a16="http://schemas.microsoft.com/office/drawing/2014/main" xmlns="" val="20004"/>
                    </a:ext>
                  </a:extLst>
                </a:gridCol>
              </a:tblGrid>
              <a:tr h="1013244">
                <a:tc gridSpan="2">
                  <a:txBody>
                    <a:bodyPr/>
                    <a:lstStyle/>
                    <a:p>
                      <a:pPr algn="ctr">
                        <a:lnSpc>
                          <a:spcPct val="115000"/>
                        </a:lnSpc>
                        <a:spcAft>
                          <a:spcPts val="0"/>
                        </a:spcAft>
                      </a:pPr>
                      <a:r>
                        <a:rPr lang="en-GB" sz="3600" b="1" dirty="0">
                          <a:solidFill>
                            <a:schemeClr val="tx1"/>
                          </a:solidFill>
                          <a:latin typeface="Calibri"/>
                          <a:ea typeface="Calibri"/>
                          <a:cs typeface="Times New Roman"/>
                        </a:rPr>
                        <a:t>First term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tc gridSpan="3">
                  <a:txBody>
                    <a:bodyPr/>
                    <a:lstStyle/>
                    <a:p>
                      <a:pPr algn="ctr">
                        <a:lnSpc>
                          <a:spcPct val="115000"/>
                        </a:lnSpc>
                        <a:spcAft>
                          <a:spcPts val="0"/>
                        </a:spcAft>
                      </a:pPr>
                      <a:r>
                        <a:rPr lang="en-GB" sz="3600" b="1" dirty="0">
                          <a:solidFill>
                            <a:schemeClr val="tx1"/>
                          </a:solidFill>
                          <a:latin typeface="Calibri"/>
                          <a:ea typeface="Calibri"/>
                          <a:cs typeface="Times New Roman"/>
                        </a:rPr>
                        <a:t>Last</a:t>
                      </a:r>
                      <a:r>
                        <a:rPr lang="en-GB" sz="3600" b="1" baseline="0" dirty="0">
                          <a:solidFill>
                            <a:schemeClr val="tx1"/>
                          </a:solidFill>
                          <a:latin typeface="Calibri"/>
                          <a:ea typeface="Calibri"/>
                          <a:cs typeface="Times New Roman"/>
                        </a:rPr>
                        <a:t> term</a:t>
                      </a:r>
                      <a:endParaRPr lang="en-GB" sz="3600" b="1" dirty="0">
                        <a:solidFill>
                          <a:schemeClr val="tx1"/>
                        </a:solidFill>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3200" dirty="0">
                        <a:solidFill>
                          <a:schemeClr val="tx1">
                            <a:lumMod val="75000"/>
                            <a:lumOff val="25000"/>
                          </a:schemeClr>
                        </a:solidFill>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10000"/>
                  </a:ext>
                </a:extLst>
              </a:tr>
              <a:tr h="453850">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b="0" dirty="0">
                        <a:latin typeface="Times New Roman" pitchFamily="18" charset="0"/>
                        <a:ea typeface="Calibri"/>
                        <a:cs typeface="Times New Roman"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b="0" dirty="0">
                        <a:latin typeface="Times New Roman" pitchFamily="18" charset="0"/>
                        <a:ea typeface="Calibri"/>
                        <a:cs typeface="Times New Roman"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b="0" dirty="0">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3850">
                <a:tc>
                  <a:txBody>
                    <a:bodyPr/>
                    <a:lstStyle/>
                    <a:p>
                      <a:pPr algn="ctr">
                        <a:lnSpc>
                          <a:spcPct val="115000"/>
                        </a:lnSpc>
                        <a:spcAft>
                          <a:spcPts val="0"/>
                        </a:spcAft>
                      </a:pPr>
                      <a:endParaRPr lang="en-GB" sz="32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6" name="Object 5"/>
          <p:cNvGraphicFramePr>
            <a:graphicFrameLocks noChangeAspect="1"/>
          </p:cNvGraphicFramePr>
          <p:nvPr>
            <p:extLst/>
          </p:nvPr>
        </p:nvGraphicFramePr>
        <p:xfrm>
          <a:off x="3287688" y="3257182"/>
          <a:ext cx="838201" cy="459851"/>
        </p:xfrm>
        <a:graphic>
          <a:graphicData uri="http://schemas.openxmlformats.org/presentationml/2006/ole">
            <mc:AlternateContent xmlns:mc="http://schemas.openxmlformats.org/markup-compatibility/2006">
              <mc:Choice xmlns:v="urn:schemas-microsoft-com:vml" Requires="v">
                <p:oleObj spid="_x0000_s51202" name="Equation" r:id="rId4" imgW="838080" imgH="419040" progId="">
                  <p:embed/>
                </p:oleObj>
              </mc:Choice>
              <mc:Fallback>
                <p:oleObj name="Equation" r:id="rId4" imgW="838080" imgH="419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688" y="3257182"/>
                        <a:ext cx="838201" cy="459851"/>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nvPr>
        </p:nvGraphicFramePr>
        <p:xfrm>
          <a:off x="3575720" y="3873996"/>
          <a:ext cx="558800" cy="419100"/>
        </p:xfrm>
        <a:graphic>
          <a:graphicData uri="http://schemas.openxmlformats.org/presentationml/2006/ole">
            <mc:AlternateContent xmlns:mc="http://schemas.openxmlformats.org/markup-compatibility/2006">
              <mc:Choice xmlns:v="urn:schemas-microsoft-com:vml" Requires="v">
                <p:oleObj spid="_x0000_s51203" name="Equation" r:id="rId6" imgW="558720" imgH="419040" progId="">
                  <p:embed/>
                </p:oleObj>
              </mc:Choice>
              <mc:Fallback>
                <p:oleObj name="Equation" r:id="rId6" imgW="55872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5720" y="3873996"/>
                        <a:ext cx="558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5054352" y="3310632"/>
          <a:ext cx="609600" cy="406400"/>
        </p:xfrm>
        <a:graphic>
          <a:graphicData uri="http://schemas.openxmlformats.org/presentationml/2006/ole">
            <mc:AlternateContent xmlns:mc="http://schemas.openxmlformats.org/markup-compatibility/2006">
              <mc:Choice xmlns:v="urn:schemas-microsoft-com:vml" Requires="v">
                <p:oleObj spid="_x0000_s51204" name="Equation" r:id="rId8" imgW="609480" imgH="406080" progId="">
                  <p:embed/>
                </p:oleObj>
              </mc:Choice>
              <mc:Fallback>
                <p:oleObj name="Equation" r:id="rId8" imgW="609480" imgH="4060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4352" y="3310632"/>
                        <a:ext cx="609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5054352" y="3801988"/>
          <a:ext cx="609600" cy="419100"/>
        </p:xfrm>
        <a:graphic>
          <a:graphicData uri="http://schemas.openxmlformats.org/presentationml/2006/ole">
            <mc:AlternateContent xmlns:mc="http://schemas.openxmlformats.org/markup-compatibility/2006">
              <mc:Choice xmlns:v="urn:schemas-microsoft-com:vml" Requires="v">
                <p:oleObj spid="_x0000_s51205" name="Equation" r:id="rId10" imgW="609480" imgH="419040" progId="">
                  <p:embed/>
                </p:oleObj>
              </mc:Choice>
              <mc:Fallback>
                <p:oleObj name="Equation" r:id="rId10" imgW="609480" imgH="4190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352" y="3801988"/>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6672065" y="3238624"/>
          <a:ext cx="228601" cy="406400"/>
        </p:xfrm>
        <a:graphic>
          <a:graphicData uri="http://schemas.openxmlformats.org/presentationml/2006/ole">
            <mc:AlternateContent xmlns:mc="http://schemas.openxmlformats.org/markup-compatibility/2006">
              <mc:Choice xmlns:v="urn:schemas-microsoft-com:vml" Requires="v">
                <p:oleObj spid="_x0000_s51206" name="Equation" r:id="rId12" imgW="228600" imgH="406080" progId="">
                  <p:embed/>
                </p:oleObj>
              </mc:Choice>
              <mc:Fallback>
                <p:oleObj name="Equation" r:id="rId12" imgW="228600" imgH="4060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72065" y="3238624"/>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6600056" y="3886696"/>
          <a:ext cx="266700" cy="406400"/>
        </p:xfrm>
        <a:graphic>
          <a:graphicData uri="http://schemas.openxmlformats.org/presentationml/2006/ole">
            <mc:AlternateContent xmlns:mc="http://schemas.openxmlformats.org/markup-compatibility/2006">
              <mc:Choice xmlns:v="urn:schemas-microsoft-com:vml" Requires="v">
                <p:oleObj spid="_x0000_s51207" name="Equation" r:id="rId14" imgW="266400" imgH="406080" progId="">
                  <p:embed/>
                </p:oleObj>
              </mc:Choice>
              <mc:Fallback>
                <p:oleObj name="Equation" r:id="rId14" imgW="266400" imgH="40608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0056" y="3886696"/>
                        <a:ext cx="266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nvPr>
        </p:nvGraphicFramePr>
        <p:xfrm>
          <a:off x="7955632" y="3886696"/>
          <a:ext cx="228601" cy="406400"/>
        </p:xfrm>
        <a:graphic>
          <a:graphicData uri="http://schemas.openxmlformats.org/presentationml/2006/ole">
            <mc:AlternateContent xmlns:mc="http://schemas.openxmlformats.org/markup-compatibility/2006">
              <mc:Choice xmlns:v="urn:schemas-microsoft-com:vml" Requires="v">
                <p:oleObj spid="_x0000_s51208" name="Equation" r:id="rId16" imgW="228600" imgH="406080" progId="">
                  <p:embed/>
                </p:oleObj>
              </mc:Choice>
              <mc:Fallback>
                <p:oleObj name="Equation" r:id="rId16" imgW="228600" imgH="4060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5632" y="3886696"/>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7917532" y="3212976"/>
          <a:ext cx="266700" cy="406400"/>
        </p:xfrm>
        <a:graphic>
          <a:graphicData uri="http://schemas.openxmlformats.org/presentationml/2006/ole">
            <mc:AlternateContent xmlns:mc="http://schemas.openxmlformats.org/markup-compatibility/2006">
              <mc:Choice xmlns:v="urn:schemas-microsoft-com:vml" Requires="v">
                <p:oleObj spid="_x0000_s51209" name="Equation" r:id="rId17" imgW="266400" imgH="406080" progId="">
                  <p:embed/>
                </p:oleObj>
              </mc:Choice>
              <mc:Fallback>
                <p:oleObj name="Equation" r:id="rId17" imgW="266400" imgH="40608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7532" y="3212976"/>
                        <a:ext cx="266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nvPr>
        </p:nvGraphicFramePr>
        <p:xfrm>
          <a:off x="8984952" y="3212976"/>
          <a:ext cx="279401" cy="406400"/>
        </p:xfrm>
        <a:graphic>
          <a:graphicData uri="http://schemas.openxmlformats.org/presentationml/2006/ole">
            <mc:AlternateContent xmlns:mc="http://schemas.openxmlformats.org/markup-compatibility/2006">
              <mc:Choice xmlns:v="urn:schemas-microsoft-com:vml" Requires="v">
                <p:oleObj spid="_x0000_s51210" name="Equation" r:id="rId18" imgW="279360" imgH="406080" progId="">
                  <p:embed/>
                </p:oleObj>
              </mc:Choice>
              <mc:Fallback>
                <p:oleObj name="Equation" r:id="rId18" imgW="279360" imgH="40608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84952" y="3212976"/>
                        <a:ext cx="2794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nvPr>
        </p:nvGraphicFramePr>
        <p:xfrm>
          <a:off x="8984952" y="3886696"/>
          <a:ext cx="279401" cy="406400"/>
        </p:xfrm>
        <a:graphic>
          <a:graphicData uri="http://schemas.openxmlformats.org/presentationml/2006/ole">
            <mc:AlternateContent xmlns:mc="http://schemas.openxmlformats.org/markup-compatibility/2006">
              <mc:Choice xmlns:v="urn:schemas-microsoft-com:vml" Requires="v">
                <p:oleObj spid="_x0000_s51211" name="Equation" r:id="rId20" imgW="279360" imgH="406080" progId="">
                  <p:embed/>
                </p:oleObj>
              </mc:Choice>
              <mc:Fallback>
                <p:oleObj name="Equation" r:id="rId20" imgW="279360" imgH="40608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84952" y="3886696"/>
                        <a:ext cx="2794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2766935" y="4221088"/>
            <a:ext cx="7285404" cy="1938992"/>
          </a:xfrm>
          <a:prstGeom prst="rect">
            <a:avLst/>
          </a:prstGeom>
          <a:noFill/>
        </p:spPr>
        <p:txBody>
          <a:bodyPr wrap="square" rtlCol="0">
            <a:spAutoFit/>
          </a:bodyPr>
          <a:lstStyle/>
          <a:p>
            <a:r>
              <a:rPr lang="en-ZA" sz="4000" b="1" dirty="0"/>
              <a:t>The product option           for the last term must also be written in reverse order as  </a:t>
            </a:r>
          </a:p>
        </p:txBody>
      </p:sp>
      <p:graphicFrame>
        <p:nvGraphicFramePr>
          <p:cNvPr id="20" name="Object 19"/>
          <p:cNvGraphicFramePr>
            <a:graphicFrameLocks noChangeAspect="1"/>
          </p:cNvGraphicFramePr>
          <p:nvPr>
            <p:extLst/>
          </p:nvPr>
        </p:nvGraphicFramePr>
        <p:xfrm>
          <a:off x="7079209" y="4408036"/>
          <a:ext cx="889001" cy="406400"/>
        </p:xfrm>
        <a:graphic>
          <a:graphicData uri="http://schemas.openxmlformats.org/presentationml/2006/ole">
            <mc:AlternateContent xmlns:mc="http://schemas.openxmlformats.org/markup-compatibility/2006">
              <mc:Choice xmlns:v="urn:schemas-microsoft-com:vml" Requires="v">
                <p:oleObj spid="_x0000_s51212" name="Equation" r:id="rId21" imgW="888614" imgH="406224" progId="">
                  <p:embed/>
                </p:oleObj>
              </mc:Choice>
              <mc:Fallback>
                <p:oleObj name="Equation" r:id="rId21" imgW="888614" imgH="406224"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79209" y="4408036"/>
                        <a:ext cx="8890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6456041" y="5612191"/>
          <a:ext cx="889001" cy="406400"/>
        </p:xfrm>
        <a:graphic>
          <a:graphicData uri="http://schemas.openxmlformats.org/presentationml/2006/ole">
            <mc:AlternateContent xmlns:mc="http://schemas.openxmlformats.org/markup-compatibility/2006">
              <mc:Choice xmlns:v="urn:schemas-microsoft-com:vml" Requires="v">
                <p:oleObj spid="_x0000_s51213" name="Equation" r:id="rId23" imgW="888840" imgH="406080" progId="">
                  <p:embed/>
                </p:oleObj>
              </mc:Choice>
              <mc:Fallback>
                <p:oleObj name="Equation" r:id="rId23" imgW="888840" imgH="406080"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56041" y="5612191"/>
                        <a:ext cx="8890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52963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39617" y="347464"/>
            <a:ext cx="1656185" cy="707886"/>
          </a:xfrm>
          <a:prstGeom prst="rect">
            <a:avLst/>
          </a:prstGeom>
          <a:noFill/>
        </p:spPr>
        <p:txBody>
          <a:bodyPr wrap="square" rtlCol="0">
            <a:spAutoFit/>
          </a:bodyPr>
          <a:lstStyle/>
          <a:p>
            <a:r>
              <a:rPr lang="en-ZA" sz="4000" b="1" dirty="0"/>
              <a:t>Step 3</a:t>
            </a:r>
          </a:p>
        </p:txBody>
      </p:sp>
      <p:sp>
        <p:nvSpPr>
          <p:cNvPr id="11" name="TextBox 10"/>
          <p:cNvSpPr txBox="1"/>
          <p:nvPr/>
        </p:nvSpPr>
        <p:spPr>
          <a:xfrm>
            <a:off x="2699028" y="908721"/>
            <a:ext cx="7573436" cy="2554545"/>
          </a:xfrm>
          <a:prstGeom prst="rect">
            <a:avLst/>
          </a:prstGeom>
          <a:noFill/>
        </p:spPr>
        <p:txBody>
          <a:bodyPr wrap="square" rtlCol="0">
            <a:spAutoFit/>
          </a:bodyPr>
          <a:lstStyle/>
          <a:p>
            <a:r>
              <a:rPr lang="en-ZA" sz="4000" b="1" dirty="0"/>
              <a:t>Select any product option from the first term and last term and write these options using what is called the “cross method”:</a:t>
            </a:r>
          </a:p>
        </p:txBody>
      </p:sp>
      <p:graphicFrame>
        <p:nvGraphicFramePr>
          <p:cNvPr id="2" name="Object 1"/>
          <p:cNvGraphicFramePr>
            <a:graphicFrameLocks noChangeAspect="1"/>
          </p:cNvGraphicFramePr>
          <p:nvPr>
            <p:extLst/>
          </p:nvPr>
        </p:nvGraphicFramePr>
        <p:xfrm>
          <a:off x="3675804" y="3717033"/>
          <a:ext cx="609600" cy="406400"/>
        </p:xfrm>
        <a:graphic>
          <a:graphicData uri="http://schemas.openxmlformats.org/presentationml/2006/ole">
            <mc:AlternateContent xmlns:mc="http://schemas.openxmlformats.org/markup-compatibility/2006">
              <mc:Choice xmlns:v="urn:schemas-microsoft-com:vml" Requires="v">
                <p:oleObj spid="_x0000_s52226" name="Equation" r:id="rId4" imgW="609480" imgH="406080" progId="">
                  <p:embed/>
                </p:oleObj>
              </mc:Choice>
              <mc:Fallback>
                <p:oleObj name="Equation" r:id="rId4" imgW="609480" imgH="406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5804" y="3717033"/>
                        <a:ext cx="609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3686201" y="4816475"/>
          <a:ext cx="609600" cy="419100"/>
        </p:xfrm>
        <a:graphic>
          <a:graphicData uri="http://schemas.openxmlformats.org/presentationml/2006/ole">
            <mc:AlternateContent xmlns:mc="http://schemas.openxmlformats.org/markup-compatibility/2006">
              <mc:Choice xmlns:v="urn:schemas-microsoft-com:vml" Requires="v">
                <p:oleObj spid="_x0000_s52227" name="Equation" r:id="rId6" imgW="609480" imgH="419040" progId="">
                  <p:embed/>
                </p:oleObj>
              </mc:Choice>
              <mc:Fallback>
                <p:oleObj name="Equation" r:id="rId6" imgW="60948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201" y="4816475"/>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6023992" y="3670672"/>
          <a:ext cx="228601" cy="406400"/>
        </p:xfrm>
        <a:graphic>
          <a:graphicData uri="http://schemas.openxmlformats.org/presentationml/2006/ole">
            <mc:AlternateContent xmlns:mc="http://schemas.openxmlformats.org/markup-compatibility/2006">
              <mc:Choice xmlns:v="urn:schemas-microsoft-com:vml" Requires="v">
                <p:oleObj spid="_x0000_s52228" name="Equation" r:id="rId8" imgW="228600" imgH="406080" progId="">
                  <p:embed/>
                </p:oleObj>
              </mc:Choice>
              <mc:Fallback>
                <p:oleObj name="Equation" r:id="rId8" imgW="228600" imgH="4060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3992" y="3670672"/>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6005514" y="4868863"/>
          <a:ext cx="266700" cy="406400"/>
        </p:xfrm>
        <a:graphic>
          <a:graphicData uri="http://schemas.openxmlformats.org/presentationml/2006/ole">
            <mc:AlternateContent xmlns:mc="http://schemas.openxmlformats.org/markup-compatibility/2006">
              <mc:Choice xmlns:v="urn:schemas-microsoft-com:vml" Requires="v">
                <p:oleObj spid="_x0000_s52229" name="Equation" r:id="rId10" imgW="266400" imgH="406080" progId="">
                  <p:embed/>
                </p:oleObj>
              </mc:Choice>
              <mc:Fallback>
                <p:oleObj name="Equation" r:id="rId10" imgW="266400" imgH="4060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5514" y="4868863"/>
                        <a:ext cx="266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816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1705" y="1003575"/>
            <a:ext cx="4680521" cy="127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nvPr>
        </p:nvGraphicFramePr>
        <p:xfrm>
          <a:off x="3130895" y="2154256"/>
          <a:ext cx="5435600" cy="977900"/>
        </p:xfrm>
        <a:graphic>
          <a:graphicData uri="http://schemas.openxmlformats.org/presentationml/2006/ole">
            <mc:AlternateContent xmlns:mc="http://schemas.openxmlformats.org/markup-compatibility/2006">
              <mc:Choice xmlns:v="urn:schemas-microsoft-com:vml" Requires="v">
                <p:oleObj spid="_x0000_s4098" name="Equation" r:id="rId5" imgW="5435280" imgH="977760" progId="">
                  <p:embed/>
                </p:oleObj>
              </mc:Choice>
              <mc:Fallback>
                <p:oleObj name="Equation" r:id="rId5" imgW="5435280" imgH="9777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895" y="2154256"/>
                        <a:ext cx="54356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2711625" y="3573017"/>
          <a:ext cx="3848100" cy="774700"/>
        </p:xfrm>
        <a:graphic>
          <a:graphicData uri="http://schemas.openxmlformats.org/presentationml/2006/ole">
            <mc:AlternateContent xmlns:mc="http://schemas.openxmlformats.org/markup-compatibility/2006">
              <mc:Choice xmlns:v="urn:schemas-microsoft-com:vml" Requires="v">
                <p:oleObj spid="_x0000_s4099" name="Equation" r:id="rId7" imgW="3848040" imgH="774360" progId="">
                  <p:embed/>
                </p:oleObj>
              </mc:Choice>
              <mc:Fallback>
                <p:oleObj name="Equation" r:id="rId7" imgW="3848040" imgH="774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625" y="3573017"/>
                        <a:ext cx="38481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727849" y="437765"/>
            <a:ext cx="2304256" cy="830997"/>
          </a:xfrm>
          <a:prstGeom prst="rect">
            <a:avLst/>
          </a:prstGeom>
          <a:noFill/>
        </p:spPr>
        <p:txBody>
          <a:bodyPr wrap="square" rtlCol="0">
            <a:spAutoFit/>
          </a:bodyPr>
          <a:lstStyle/>
          <a:p>
            <a:r>
              <a:rPr lang="en-ZA" sz="4800" b="1" dirty="0" err="1"/>
              <a:t>OUTERS</a:t>
            </a:r>
            <a:endParaRPr lang="en-ZA" sz="4800" b="1" dirty="0"/>
          </a:p>
        </p:txBody>
      </p:sp>
    </p:spTree>
    <p:extLst>
      <p:ext uri="{BB962C8B-B14F-4D97-AF65-F5344CB8AC3E}">
        <p14:creationId xmlns:p14="http://schemas.microsoft.com/office/powerpoint/2010/main" val="3877882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5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855641" y="2179216"/>
          <a:ext cx="609600" cy="406400"/>
        </p:xfrm>
        <a:graphic>
          <a:graphicData uri="http://schemas.openxmlformats.org/presentationml/2006/ole">
            <mc:AlternateContent xmlns:mc="http://schemas.openxmlformats.org/markup-compatibility/2006">
              <mc:Choice xmlns:v="urn:schemas-microsoft-com:vml" Requires="v">
                <p:oleObj spid="_x0000_s53250" name="Equation" r:id="rId4" imgW="609480" imgH="406080" progId="">
                  <p:embed/>
                </p:oleObj>
              </mc:Choice>
              <mc:Fallback>
                <p:oleObj name="Equation" r:id="rId4" imgW="609480" imgH="406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641" y="2179216"/>
                        <a:ext cx="609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866036" y="3278659"/>
          <a:ext cx="609600" cy="419100"/>
        </p:xfrm>
        <a:graphic>
          <a:graphicData uri="http://schemas.openxmlformats.org/presentationml/2006/ole">
            <mc:AlternateContent xmlns:mc="http://schemas.openxmlformats.org/markup-compatibility/2006">
              <mc:Choice xmlns:v="urn:schemas-microsoft-com:vml" Requires="v">
                <p:oleObj spid="_x0000_s53251" name="Equation" r:id="rId6" imgW="609480" imgH="419040" progId="">
                  <p:embed/>
                </p:oleObj>
              </mc:Choice>
              <mc:Fallback>
                <p:oleObj name="Equation" r:id="rId6" imgW="60948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6036" y="3278659"/>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5203829" y="2132857"/>
          <a:ext cx="228601" cy="406400"/>
        </p:xfrm>
        <a:graphic>
          <a:graphicData uri="http://schemas.openxmlformats.org/presentationml/2006/ole">
            <mc:AlternateContent xmlns:mc="http://schemas.openxmlformats.org/markup-compatibility/2006">
              <mc:Choice xmlns:v="urn:schemas-microsoft-com:vml" Requires="v">
                <p:oleObj spid="_x0000_s53252" name="Equation" r:id="rId8" imgW="228600" imgH="406080" progId="">
                  <p:embed/>
                </p:oleObj>
              </mc:Choice>
              <mc:Fallback>
                <p:oleObj name="Equation" r:id="rId8" imgW="228600" imgH="4060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3829" y="2132857"/>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5185350" y="3331048"/>
          <a:ext cx="266700" cy="406400"/>
        </p:xfrm>
        <a:graphic>
          <a:graphicData uri="http://schemas.openxmlformats.org/presentationml/2006/ole">
            <mc:AlternateContent xmlns:mc="http://schemas.openxmlformats.org/markup-compatibility/2006">
              <mc:Choice xmlns:v="urn:schemas-microsoft-com:vml" Requires="v">
                <p:oleObj spid="_x0000_s53253" name="Equation" r:id="rId10" imgW="266400" imgH="406080" progId="">
                  <p:embed/>
                </p:oleObj>
              </mc:Choice>
              <mc:Fallback>
                <p:oleObj name="Equation" r:id="rId10" imgW="266400" imgH="4060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5350" y="3331048"/>
                        <a:ext cx="266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3619652" y="2420889"/>
            <a:ext cx="1440160"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19653" y="2420889"/>
            <a:ext cx="1368153"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39617" y="347464"/>
            <a:ext cx="1656185" cy="707886"/>
          </a:xfrm>
          <a:prstGeom prst="rect">
            <a:avLst/>
          </a:prstGeom>
          <a:noFill/>
        </p:spPr>
        <p:txBody>
          <a:bodyPr wrap="square" rtlCol="0">
            <a:spAutoFit/>
          </a:bodyPr>
          <a:lstStyle/>
          <a:p>
            <a:r>
              <a:rPr lang="en-ZA" sz="4000" b="1" dirty="0"/>
              <a:t>Step 4</a:t>
            </a:r>
          </a:p>
        </p:txBody>
      </p:sp>
      <p:sp>
        <p:nvSpPr>
          <p:cNvPr id="22" name="TextBox 21"/>
          <p:cNvSpPr txBox="1"/>
          <p:nvPr/>
        </p:nvSpPr>
        <p:spPr>
          <a:xfrm>
            <a:off x="2720009" y="1062097"/>
            <a:ext cx="5536233" cy="707886"/>
          </a:xfrm>
          <a:prstGeom prst="rect">
            <a:avLst/>
          </a:prstGeom>
          <a:noFill/>
        </p:spPr>
        <p:txBody>
          <a:bodyPr wrap="square" rtlCol="0">
            <a:spAutoFit/>
          </a:bodyPr>
          <a:lstStyle/>
          <a:p>
            <a:r>
              <a:rPr lang="en-ZA" sz="4000" b="1" dirty="0"/>
              <a:t>Now multiply as follows:</a:t>
            </a:r>
          </a:p>
        </p:txBody>
      </p:sp>
      <p:cxnSp>
        <p:nvCxnSpPr>
          <p:cNvPr id="23" name="Straight Arrow Connector 22"/>
          <p:cNvCxnSpPr/>
          <p:nvPr/>
        </p:nvCxnSpPr>
        <p:spPr>
          <a:xfrm>
            <a:off x="5632141" y="2348880"/>
            <a:ext cx="19760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nvPr>
        </p:nvGraphicFramePr>
        <p:xfrm>
          <a:off x="7646988" y="2098675"/>
          <a:ext cx="609600" cy="419100"/>
        </p:xfrm>
        <a:graphic>
          <a:graphicData uri="http://schemas.openxmlformats.org/presentationml/2006/ole">
            <mc:AlternateContent xmlns:mc="http://schemas.openxmlformats.org/markup-compatibility/2006">
              <mc:Choice xmlns:v="urn:schemas-microsoft-com:vml" Requires="v">
                <p:oleObj spid="_x0000_s53254" name="Equation" r:id="rId12" imgW="609480" imgH="419040" progId="">
                  <p:embed/>
                </p:oleObj>
              </mc:Choice>
              <mc:Fallback>
                <p:oleObj name="Equation" r:id="rId12" imgW="609480" imgH="4190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6988" y="2098675"/>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p:nvPr/>
        </p:nvCxnSpPr>
        <p:spPr>
          <a:xfrm>
            <a:off x="5632139" y="3573016"/>
            <a:ext cx="19760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nvPr>
        </p:nvGraphicFramePr>
        <p:xfrm>
          <a:off x="7680673" y="3297932"/>
          <a:ext cx="863600" cy="419100"/>
        </p:xfrm>
        <a:graphic>
          <a:graphicData uri="http://schemas.openxmlformats.org/presentationml/2006/ole">
            <mc:AlternateContent xmlns:mc="http://schemas.openxmlformats.org/markup-compatibility/2006">
              <mc:Choice xmlns:v="urn:schemas-microsoft-com:vml" Requires="v">
                <p:oleObj spid="_x0000_s53255" name="Equation" r:id="rId14" imgW="863280" imgH="419040" progId="">
                  <p:embed/>
                </p:oleObj>
              </mc:Choice>
              <mc:Fallback>
                <p:oleObj name="Equation" r:id="rId14" imgW="863280" imgH="4190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0673" y="3297932"/>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4795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639617" y="347464"/>
            <a:ext cx="1656185" cy="707886"/>
          </a:xfrm>
          <a:prstGeom prst="rect">
            <a:avLst/>
          </a:prstGeom>
          <a:noFill/>
        </p:spPr>
        <p:txBody>
          <a:bodyPr wrap="square" rtlCol="0">
            <a:spAutoFit/>
          </a:bodyPr>
          <a:lstStyle/>
          <a:p>
            <a:r>
              <a:rPr lang="en-ZA" sz="4000" b="1" dirty="0"/>
              <a:t>Step 5</a:t>
            </a:r>
          </a:p>
        </p:txBody>
      </p:sp>
      <p:sp>
        <p:nvSpPr>
          <p:cNvPr id="22" name="TextBox 21"/>
          <p:cNvSpPr txBox="1"/>
          <p:nvPr/>
        </p:nvSpPr>
        <p:spPr>
          <a:xfrm>
            <a:off x="2639617" y="908721"/>
            <a:ext cx="7332332" cy="3785652"/>
          </a:xfrm>
          <a:prstGeom prst="rect">
            <a:avLst/>
          </a:prstGeom>
          <a:noFill/>
        </p:spPr>
        <p:txBody>
          <a:bodyPr wrap="square" rtlCol="0">
            <a:spAutoFit/>
          </a:bodyPr>
          <a:lstStyle/>
          <a:p>
            <a:r>
              <a:rPr lang="en-ZA" sz="4000" b="1" dirty="0"/>
              <a:t>The trick is to now get the middle term,           , from        and        using different signs (because the sign of the last term of the trinomial is negative). Insert the signs as follows:</a:t>
            </a:r>
          </a:p>
        </p:txBody>
      </p:sp>
      <p:graphicFrame>
        <p:nvGraphicFramePr>
          <p:cNvPr id="6" name="Object 5"/>
          <p:cNvGraphicFramePr>
            <a:graphicFrameLocks noChangeAspect="1"/>
          </p:cNvGraphicFramePr>
          <p:nvPr>
            <p:extLst/>
          </p:nvPr>
        </p:nvGraphicFramePr>
        <p:xfrm>
          <a:off x="3999386" y="1670487"/>
          <a:ext cx="1041401" cy="381000"/>
        </p:xfrm>
        <a:graphic>
          <a:graphicData uri="http://schemas.openxmlformats.org/presentationml/2006/ole">
            <mc:AlternateContent xmlns:mc="http://schemas.openxmlformats.org/markup-compatibility/2006">
              <mc:Choice xmlns:v="urn:schemas-microsoft-com:vml" Requires="v">
                <p:oleObj spid="_x0000_s54274" name="Equation" r:id="rId4" imgW="1041120" imgH="380880" progId="">
                  <p:embed/>
                </p:oleObj>
              </mc:Choice>
              <mc:Fallback>
                <p:oleObj name="Equation" r:id="rId4" imgW="1041120" imgH="380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386" y="1670487"/>
                        <a:ext cx="104140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6600058" y="1691447"/>
          <a:ext cx="546100" cy="381000"/>
        </p:xfrm>
        <a:graphic>
          <a:graphicData uri="http://schemas.openxmlformats.org/presentationml/2006/ole">
            <mc:AlternateContent xmlns:mc="http://schemas.openxmlformats.org/markup-compatibility/2006">
              <mc:Choice xmlns:v="urn:schemas-microsoft-com:vml" Requires="v">
                <p:oleObj spid="_x0000_s54275" name="Equation" r:id="rId6" imgW="545760" imgH="380880" progId="">
                  <p:embed/>
                </p:oleObj>
              </mc:Choice>
              <mc:Fallback>
                <p:oleObj name="Equation" r:id="rId6" imgW="545760" imgH="380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0058" y="1691447"/>
                        <a:ext cx="546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8256241" y="1700808"/>
          <a:ext cx="774700" cy="381000"/>
        </p:xfrm>
        <a:graphic>
          <a:graphicData uri="http://schemas.openxmlformats.org/presentationml/2006/ole">
            <mc:AlternateContent xmlns:mc="http://schemas.openxmlformats.org/markup-compatibility/2006">
              <mc:Choice xmlns:v="urn:schemas-microsoft-com:vml" Requires="v">
                <p:oleObj spid="_x0000_s54276" name="Equation" r:id="rId8" imgW="774360" imgH="380880" progId="">
                  <p:embed/>
                </p:oleObj>
              </mc:Choice>
              <mc:Fallback>
                <p:oleObj name="Equation" r:id="rId8" imgW="774360" imgH="380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6241" y="1700808"/>
                        <a:ext cx="774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5541711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711625" y="883072"/>
          <a:ext cx="609600" cy="406400"/>
        </p:xfrm>
        <a:graphic>
          <a:graphicData uri="http://schemas.openxmlformats.org/presentationml/2006/ole">
            <mc:AlternateContent xmlns:mc="http://schemas.openxmlformats.org/markup-compatibility/2006">
              <mc:Choice xmlns:v="urn:schemas-microsoft-com:vml" Requires="v">
                <p:oleObj spid="_x0000_s55298" name="Equation" r:id="rId4" imgW="609480" imgH="406080" progId="">
                  <p:embed/>
                </p:oleObj>
              </mc:Choice>
              <mc:Fallback>
                <p:oleObj name="Equation" r:id="rId4" imgW="609480" imgH="406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625" y="883072"/>
                        <a:ext cx="609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722020" y="1982515"/>
          <a:ext cx="609600" cy="419100"/>
        </p:xfrm>
        <a:graphic>
          <a:graphicData uri="http://schemas.openxmlformats.org/presentationml/2006/ole">
            <mc:AlternateContent xmlns:mc="http://schemas.openxmlformats.org/markup-compatibility/2006">
              <mc:Choice xmlns:v="urn:schemas-microsoft-com:vml" Requires="v">
                <p:oleObj spid="_x0000_s55299" name="Equation" r:id="rId6" imgW="609480" imgH="419040" progId="">
                  <p:embed/>
                </p:oleObj>
              </mc:Choice>
              <mc:Fallback>
                <p:oleObj name="Equation" r:id="rId6" imgW="60948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2020" y="1982515"/>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5059813" y="836712"/>
          <a:ext cx="228601" cy="406400"/>
        </p:xfrm>
        <a:graphic>
          <a:graphicData uri="http://schemas.openxmlformats.org/presentationml/2006/ole">
            <mc:AlternateContent xmlns:mc="http://schemas.openxmlformats.org/markup-compatibility/2006">
              <mc:Choice xmlns:v="urn:schemas-microsoft-com:vml" Requires="v">
                <p:oleObj spid="_x0000_s55300" name="Equation" r:id="rId8" imgW="228600" imgH="406080" progId="">
                  <p:embed/>
                </p:oleObj>
              </mc:Choice>
              <mc:Fallback>
                <p:oleObj name="Equation" r:id="rId8" imgW="228600" imgH="4060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9813" y="836712"/>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5041334" y="2034904"/>
          <a:ext cx="266700" cy="406400"/>
        </p:xfrm>
        <a:graphic>
          <a:graphicData uri="http://schemas.openxmlformats.org/presentationml/2006/ole">
            <mc:AlternateContent xmlns:mc="http://schemas.openxmlformats.org/markup-compatibility/2006">
              <mc:Choice xmlns:v="urn:schemas-microsoft-com:vml" Requires="v">
                <p:oleObj spid="_x0000_s55301" name="Equation" r:id="rId10" imgW="266400" imgH="406080" progId="">
                  <p:embed/>
                </p:oleObj>
              </mc:Choice>
              <mc:Fallback>
                <p:oleObj name="Equation" r:id="rId10" imgW="266400" imgH="4060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1334" y="2034904"/>
                        <a:ext cx="266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3475636" y="1124745"/>
            <a:ext cx="1440160"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475637" y="1124745"/>
            <a:ext cx="1368153"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88121" y="1052736"/>
            <a:ext cx="19760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nvPr>
        </p:nvGraphicFramePr>
        <p:xfrm>
          <a:off x="7867652" y="803275"/>
          <a:ext cx="889001" cy="419100"/>
        </p:xfrm>
        <a:graphic>
          <a:graphicData uri="http://schemas.openxmlformats.org/presentationml/2006/ole">
            <mc:AlternateContent xmlns:mc="http://schemas.openxmlformats.org/markup-compatibility/2006">
              <mc:Choice xmlns:v="urn:schemas-microsoft-com:vml" Requires="v">
                <p:oleObj spid="_x0000_s55302" name="Equation" r:id="rId12" imgW="888840" imgH="419040" progId="">
                  <p:embed/>
                </p:oleObj>
              </mc:Choice>
              <mc:Fallback>
                <p:oleObj name="Equation" r:id="rId12" imgW="888840" imgH="4190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7652" y="803275"/>
                        <a:ext cx="889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p:nvPr/>
        </p:nvCxnSpPr>
        <p:spPr>
          <a:xfrm>
            <a:off x="5488123" y="2276872"/>
            <a:ext cx="19760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nvPr>
        </p:nvGraphicFramePr>
        <p:xfrm>
          <a:off x="7756525" y="2001838"/>
          <a:ext cx="1143001" cy="419100"/>
        </p:xfrm>
        <a:graphic>
          <a:graphicData uri="http://schemas.openxmlformats.org/presentationml/2006/ole">
            <mc:AlternateContent xmlns:mc="http://schemas.openxmlformats.org/markup-compatibility/2006">
              <mc:Choice xmlns:v="urn:schemas-microsoft-com:vml" Requires="v">
                <p:oleObj spid="_x0000_s55303" name="Equation" r:id="rId14" imgW="1143000" imgH="419040" progId="">
                  <p:embed/>
                </p:oleObj>
              </mc:Choice>
              <mc:Fallback>
                <p:oleObj name="Equation" r:id="rId14" imgW="1143000" imgH="4190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6525" y="2001838"/>
                        <a:ext cx="1143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5" name="Straight Arrow Connector 24"/>
          <p:cNvCxnSpPr/>
          <p:nvPr/>
        </p:nvCxnSpPr>
        <p:spPr>
          <a:xfrm>
            <a:off x="7752185" y="2684120"/>
            <a:ext cx="1224137" cy="0"/>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extLst/>
          </p:nvPr>
        </p:nvGraphicFramePr>
        <p:xfrm>
          <a:off x="7793039" y="2924944"/>
          <a:ext cx="1143001" cy="419100"/>
        </p:xfrm>
        <a:graphic>
          <a:graphicData uri="http://schemas.openxmlformats.org/presentationml/2006/ole">
            <mc:AlternateContent xmlns:mc="http://schemas.openxmlformats.org/markup-compatibility/2006">
              <mc:Choice xmlns:v="urn:schemas-microsoft-com:vml" Requires="v">
                <p:oleObj spid="_x0000_s55304" name="Equation" r:id="rId16" imgW="1143000" imgH="419040" progId="">
                  <p:embed/>
                </p:oleObj>
              </mc:Choice>
              <mc:Fallback>
                <p:oleObj name="Equation" r:id="rId16" imgW="1143000" imgH="41904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93039" y="2924944"/>
                        <a:ext cx="1143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2198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39617" y="2643207"/>
            <a:ext cx="6552729" cy="71378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2" name="Object 1"/>
          <p:cNvGraphicFramePr>
            <a:graphicFrameLocks noChangeAspect="1"/>
          </p:cNvGraphicFramePr>
          <p:nvPr>
            <p:extLst/>
          </p:nvPr>
        </p:nvGraphicFramePr>
        <p:xfrm>
          <a:off x="2927648" y="2840236"/>
          <a:ext cx="609600" cy="406400"/>
        </p:xfrm>
        <a:graphic>
          <a:graphicData uri="http://schemas.openxmlformats.org/presentationml/2006/ole">
            <mc:AlternateContent xmlns:mc="http://schemas.openxmlformats.org/markup-compatibility/2006">
              <mc:Choice xmlns:v="urn:schemas-microsoft-com:vml" Requires="v">
                <p:oleObj spid="_x0000_s56322" name="Equation" r:id="rId4" imgW="609480" imgH="406080" progId="">
                  <p:embed/>
                </p:oleObj>
              </mc:Choice>
              <mc:Fallback>
                <p:oleObj name="Equation" r:id="rId4" imgW="609480" imgH="406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648" y="2840236"/>
                        <a:ext cx="609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938044" y="3939679"/>
          <a:ext cx="609600" cy="419100"/>
        </p:xfrm>
        <a:graphic>
          <a:graphicData uri="http://schemas.openxmlformats.org/presentationml/2006/ole">
            <mc:AlternateContent xmlns:mc="http://schemas.openxmlformats.org/markup-compatibility/2006">
              <mc:Choice xmlns:v="urn:schemas-microsoft-com:vml" Requires="v">
                <p:oleObj spid="_x0000_s56323" name="Equation" r:id="rId6" imgW="609480" imgH="419040" progId="">
                  <p:embed/>
                </p:oleObj>
              </mc:Choice>
              <mc:Fallback>
                <p:oleObj name="Equation" r:id="rId6" imgW="60948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8044" y="3939679"/>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5275837" y="2793877"/>
          <a:ext cx="228601" cy="406400"/>
        </p:xfrm>
        <a:graphic>
          <a:graphicData uri="http://schemas.openxmlformats.org/presentationml/2006/ole">
            <mc:AlternateContent xmlns:mc="http://schemas.openxmlformats.org/markup-compatibility/2006">
              <mc:Choice xmlns:v="urn:schemas-microsoft-com:vml" Requires="v">
                <p:oleObj spid="_x0000_s56324" name="Equation" r:id="rId8" imgW="228600" imgH="406080" progId="">
                  <p:embed/>
                </p:oleObj>
              </mc:Choice>
              <mc:Fallback>
                <p:oleObj name="Equation" r:id="rId8" imgW="228600" imgH="4060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5837" y="2793877"/>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5257358" y="3992068"/>
          <a:ext cx="266700" cy="406400"/>
        </p:xfrm>
        <a:graphic>
          <a:graphicData uri="http://schemas.openxmlformats.org/presentationml/2006/ole">
            <mc:AlternateContent xmlns:mc="http://schemas.openxmlformats.org/markup-compatibility/2006">
              <mc:Choice xmlns:v="urn:schemas-microsoft-com:vml" Requires="v">
                <p:oleObj spid="_x0000_s56325" name="Equation" r:id="rId10" imgW="266400" imgH="406080" progId="">
                  <p:embed/>
                </p:oleObj>
              </mc:Choice>
              <mc:Fallback>
                <p:oleObj name="Equation" r:id="rId10" imgW="266400" imgH="4060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358" y="3992068"/>
                        <a:ext cx="266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3691660" y="3081909"/>
            <a:ext cx="1440160"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91661" y="3081909"/>
            <a:ext cx="1368153"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704146" y="3009900"/>
            <a:ext cx="19760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nvPr>
        </p:nvGraphicFramePr>
        <p:xfrm>
          <a:off x="8083675" y="2760439"/>
          <a:ext cx="889001" cy="419100"/>
        </p:xfrm>
        <a:graphic>
          <a:graphicData uri="http://schemas.openxmlformats.org/presentationml/2006/ole">
            <mc:AlternateContent xmlns:mc="http://schemas.openxmlformats.org/markup-compatibility/2006">
              <mc:Choice xmlns:v="urn:schemas-microsoft-com:vml" Requires="v">
                <p:oleObj spid="_x0000_s56326" name="Equation" r:id="rId12" imgW="888840" imgH="419040" progId="">
                  <p:embed/>
                </p:oleObj>
              </mc:Choice>
              <mc:Fallback>
                <p:oleObj name="Equation" r:id="rId12" imgW="888840" imgH="4190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3675" y="2760439"/>
                        <a:ext cx="889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p:nvPr/>
        </p:nvCxnSpPr>
        <p:spPr>
          <a:xfrm>
            <a:off x="5704148" y="4234036"/>
            <a:ext cx="19760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nvPr>
        </p:nvGraphicFramePr>
        <p:xfrm>
          <a:off x="7972550" y="3959002"/>
          <a:ext cx="1143001" cy="419100"/>
        </p:xfrm>
        <a:graphic>
          <a:graphicData uri="http://schemas.openxmlformats.org/presentationml/2006/ole">
            <mc:AlternateContent xmlns:mc="http://schemas.openxmlformats.org/markup-compatibility/2006">
              <mc:Choice xmlns:v="urn:schemas-microsoft-com:vml" Requires="v">
                <p:oleObj spid="_x0000_s56327" name="Equation" r:id="rId14" imgW="1143000" imgH="419040" progId="">
                  <p:embed/>
                </p:oleObj>
              </mc:Choice>
              <mc:Fallback>
                <p:oleObj name="Equation" r:id="rId14" imgW="1143000" imgH="4190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2550" y="3959002"/>
                        <a:ext cx="1143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639617" y="347464"/>
            <a:ext cx="1656185" cy="707886"/>
          </a:xfrm>
          <a:prstGeom prst="rect">
            <a:avLst/>
          </a:prstGeom>
          <a:noFill/>
        </p:spPr>
        <p:txBody>
          <a:bodyPr wrap="square" rtlCol="0">
            <a:spAutoFit/>
          </a:bodyPr>
          <a:lstStyle/>
          <a:p>
            <a:r>
              <a:rPr lang="en-ZA" sz="4000" b="1" dirty="0"/>
              <a:t>Step 6</a:t>
            </a:r>
          </a:p>
        </p:txBody>
      </p:sp>
      <p:sp>
        <p:nvSpPr>
          <p:cNvPr id="20" name="TextBox 19"/>
          <p:cNvSpPr txBox="1"/>
          <p:nvPr/>
        </p:nvSpPr>
        <p:spPr>
          <a:xfrm>
            <a:off x="2639617" y="908722"/>
            <a:ext cx="7332332" cy="1323439"/>
          </a:xfrm>
          <a:prstGeom prst="rect">
            <a:avLst/>
          </a:prstGeom>
          <a:noFill/>
        </p:spPr>
        <p:txBody>
          <a:bodyPr wrap="square" rtlCol="0">
            <a:spAutoFit/>
          </a:bodyPr>
          <a:lstStyle/>
          <a:p>
            <a:r>
              <a:rPr lang="en-ZA" sz="4000" b="1" dirty="0"/>
              <a:t>The factors are now obtained by reading off horizontally:</a:t>
            </a:r>
          </a:p>
        </p:txBody>
      </p:sp>
      <p:graphicFrame>
        <p:nvGraphicFramePr>
          <p:cNvPr id="9" name="Object 8"/>
          <p:cNvGraphicFramePr>
            <a:graphicFrameLocks noChangeAspect="1"/>
          </p:cNvGraphicFramePr>
          <p:nvPr>
            <p:extLst/>
          </p:nvPr>
        </p:nvGraphicFramePr>
        <p:xfrm>
          <a:off x="8240620" y="2022609"/>
          <a:ext cx="1282700" cy="419100"/>
        </p:xfrm>
        <a:graphic>
          <a:graphicData uri="http://schemas.openxmlformats.org/presentationml/2006/ole">
            <mc:AlternateContent xmlns:mc="http://schemas.openxmlformats.org/markup-compatibility/2006">
              <mc:Choice xmlns:v="urn:schemas-microsoft-com:vml" Requires="v">
                <p:oleObj spid="_x0000_s56328" name="Equation" r:id="rId16" imgW="1282680" imgH="419040" progId="">
                  <p:embed/>
                </p:oleObj>
              </mc:Choice>
              <mc:Fallback>
                <p:oleObj name="Equation" r:id="rId16" imgW="1282680" imgH="41904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0620" y="2022609"/>
                        <a:ext cx="1282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ounded Rectangle 27"/>
          <p:cNvSpPr/>
          <p:nvPr/>
        </p:nvSpPr>
        <p:spPr>
          <a:xfrm>
            <a:off x="2639617" y="3877144"/>
            <a:ext cx="6552729" cy="71378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10" name="Object 9"/>
          <p:cNvGraphicFramePr>
            <a:graphicFrameLocks noChangeAspect="1"/>
          </p:cNvGraphicFramePr>
          <p:nvPr>
            <p:extLst/>
          </p:nvPr>
        </p:nvGraphicFramePr>
        <p:xfrm>
          <a:off x="8303593" y="4795838"/>
          <a:ext cx="1320800" cy="419100"/>
        </p:xfrm>
        <a:graphic>
          <a:graphicData uri="http://schemas.openxmlformats.org/presentationml/2006/ole">
            <mc:AlternateContent xmlns:mc="http://schemas.openxmlformats.org/markup-compatibility/2006">
              <mc:Choice xmlns:v="urn:schemas-microsoft-com:vml" Requires="v">
                <p:oleObj spid="_x0000_s56329" name="Equation" r:id="rId18" imgW="1320480" imgH="419040" progId="">
                  <p:embed/>
                </p:oleObj>
              </mc:Choice>
              <mc:Fallback>
                <p:oleObj name="Equation" r:id="rId18" imgW="1320480" imgH="41904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03593" y="4795838"/>
                        <a:ext cx="1320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2920083" y="4797152"/>
          <a:ext cx="3111500" cy="571500"/>
        </p:xfrm>
        <a:graphic>
          <a:graphicData uri="http://schemas.openxmlformats.org/presentationml/2006/ole">
            <mc:AlternateContent xmlns:mc="http://schemas.openxmlformats.org/markup-compatibility/2006">
              <mc:Choice xmlns:v="urn:schemas-microsoft-com:vml" Requires="v">
                <p:oleObj spid="_x0000_s56330" name="Equation" r:id="rId20" imgW="3111480" imgH="571320" progId="">
                  <p:embed/>
                </p:oleObj>
              </mc:Choice>
              <mc:Fallback>
                <p:oleObj name="Equation" r:id="rId20" imgW="3111480" imgH="57132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20083" y="4797152"/>
                        <a:ext cx="3111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2459608" y="5547696"/>
          <a:ext cx="3708400" cy="520700"/>
        </p:xfrm>
        <a:graphic>
          <a:graphicData uri="http://schemas.openxmlformats.org/presentationml/2006/ole">
            <mc:AlternateContent xmlns:mc="http://schemas.openxmlformats.org/markup-compatibility/2006">
              <mc:Choice xmlns:v="urn:schemas-microsoft-com:vml" Requires="v">
                <p:oleObj spid="_x0000_s56331" name="Equation" r:id="rId22" imgW="3708360" imgH="520560" progId="">
                  <p:embed/>
                </p:oleObj>
              </mc:Choice>
              <mc:Fallback>
                <p:oleObj name="Equation" r:id="rId22" imgW="3708360" imgH="520560"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59608" y="5547696"/>
                        <a:ext cx="3708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9790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95601" y="1067382"/>
            <a:ext cx="2275189" cy="707886"/>
          </a:xfrm>
          <a:prstGeom prst="rect">
            <a:avLst/>
          </a:prstGeom>
          <a:noFill/>
        </p:spPr>
        <p:txBody>
          <a:bodyPr wrap="square" rtlCol="0">
            <a:spAutoFit/>
          </a:bodyPr>
          <a:lstStyle/>
          <a:p>
            <a:r>
              <a:rPr lang="en-ZA" sz="4000" b="1" dirty="0"/>
              <a:t>Factorise: </a:t>
            </a:r>
          </a:p>
        </p:txBody>
      </p:sp>
      <p:graphicFrame>
        <p:nvGraphicFramePr>
          <p:cNvPr id="2" name="Object 1"/>
          <p:cNvGraphicFramePr>
            <a:graphicFrameLocks noChangeAspect="1"/>
          </p:cNvGraphicFramePr>
          <p:nvPr>
            <p:extLst/>
          </p:nvPr>
        </p:nvGraphicFramePr>
        <p:xfrm>
          <a:off x="4943872" y="1097965"/>
          <a:ext cx="3048000" cy="571500"/>
        </p:xfrm>
        <a:graphic>
          <a:graphicData uri="http://schemas.openxmlformats.org/presentationml/2006/ole">
            <mc:AlternateContent xmlns:mc="http://schemas.openxmlformats.org/markup-compatibility/2006">
              <mc:Choice xmlns:v="urn:schemas-microsoft-com:vml" Requires="v">
                <p:oleObj spid="_x0000_s57346" name="Equation" r:id="rId4" imgW="3047760" imgH="571320" progId="">
                  <p:embed/>
                </p:oleObj>
              </mc:Choice>
              <mc:Fallback>
                <p:oleObj name="Equation" r:id="rId4" imgW="3047760" imgH="571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872" y="1097965"/>
                        <a:ext cx="3048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95602" y="1844826"/>
            <a:ext cx="7256027" cy="1323439"/>
          </a:xfrm>
          <a:prstGeom prst="rect">
            <a:avLst/>
          </a:prstGeom>
          <a:noFill/>
        </p:spPr>
        <p:txBody>
          <a:bodyPr wrap="square" rtlCol="0">
            <a:spAutoFit/>
          </a:bodyPr>
          <a:lstStyle/>
          <a:p>
            <a:r>
              <a:rPr lang="en-ZA" sz="4000" b="1" dirty="0"/>
              <a:t>The product options of the first and last terms: </a:t>
            </a:r>
          </a:p>
        </p:txBody>
      </p:sp>
      <p:sp>
        <p:nvSpPr>
          <p:cNvPr id="11" name="TextBox 10"/>
          <p:cNvSpPr txBox="1"/>
          <p:nvPr/>
        </p:nvSpPr>
        <p:spPr>
          <a:xfrm>
            <a:off x="2477667" y="344719"/>
            <a:ext cx="3427317" cy="707886"/>
          </a:xfrm>
          <a:prstGeom prst="rect">
            <a:avLst/>
          </a:prstGeom>
          <a:noFill/>
        </p:spPr>
        <p:txBody>
          <a:bodyPr wrap="square" rtlCol="0">
            <a:spAutoFit/>
          </a:bodyPr>
          <a:lstStyle/>
          <a:p>
            <a:r>
              <a:rPr lang="en-ZA" sz="4000" b="1" u="sng" dirty="0"/>
              <a:t>EXAMPLE </a:t>
            </a:r>
          </a:p>
        </p:txBody>
      </p:sp>
      <p:graphicFrame>
        <p:nvGraphicFramePr>
          <p:cNvPr id="3" name="Object 2"/>
          <p:cNvGraphicFramePr>
            <a:graphicFrameLocks noChangeAspect="1"/>
          </p:cNvGraphicFramePr>
          <p:nvPr>
            <p:extLst/>
          </p:nvPr>
        </p:nvGraphicFramePr>
        <p:xfrm>
          <a:off x="2554932" y="3168263"/>
          <a:ext cx="7429500" cy="1409700"/>
        </p:xfrm>
        <a:graphic>
          <a:graphicData uri="http://schemas.openxmlformats.org/presentationml/2006/ole">
            <mc:AlternateContent xmlns:mc="http://schemas.openxmlformats.org/markup-compatibility/2006">
              <mc:Choice xmlns:v="urn:schemas-microsoft-com:vml" Requires="v">
                <p:oleObj spid="_x0000_s57347" name="Equation" r:id="rId6" imgW="7429320" imgH="1409400" progId="">
                  <p:embed/>
                </p:oleObj>
              </mc:Choice>
              <mc:Fallback>
                <p:oleObj name="Equation" r:id="rId6" imgW="7429320" imgH="14094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4932" y="3168263"/>
                        <a:ext cx="74295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C:\Users\user\Dropbox\MANDY'S FOLDER\MAS Logo\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90222" y="5943725"/>
            <a:ext cx="958933" cy="91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54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2998400" y="222706"/>
          <a:ext cx="5508586" cy="2318593"/>
        </p:xfrm>
        <a:graphic>
          <a:graphicData uri="http://schemas.openxmlformats.org/drawingml/2006/table">
            <a:tbl>
              <a:tblPr/>
              <a:tblGrid>
                <a:gridCol w="1127086">
                  <a:extLst>
                    <a:ext uri="{9D8B030D-6E8A-4147-A177-3AD203B41FA5}">
                      <a16:colId xmlns:a16="http://schemas.microsoft.com/office/drawing/2014/main" xmlns="" val="20000"/>
                    </a:ext>
                  </a:extLst>
                </a:gridCol>
                <a:gridCol w="1127086">
                  <a:extLst>
                    <a:ext uri="{9D8B030D-6E8A-4147-A177-3AD203B41FA5}">
                      <a16:colId xmlns:a16="http://schemas.microsoft.com/office/drawing/2014/main" xmlns="" val="20001"/>
                    </a:ext>
                  </a:extLst>
                </a:gridCol>
                <a:gridCol w="1127086">
                  <a:extLst>
                    <a:ext uri="{9D8B030D-6E8A-4147-A177-3AD203B41FA5}">
                      <a16:colId xmlns:a16="http://schemas.microsoft.com/office/drawing/2014/main" xmlns="" val="20002"/>
                    </a:ext>
                  </a:extLst>
                </a:gridCol>
                <a:gridCol w="1063664">
                  <a:extLst>
                    <a:ext uri="{9D8B030D-6E8A-4147-A177-3AD203B41FA5}">
                      <a16:colId xmlns:a16="http://schemas.microsoft.com/office/drawing/2014/main" xmlns="" val="20003"/>
                    </a:ext>
                  </a:extLst>
                </a:gridCol>
                <a:gridCol w="1063664">
                  <a:extLst>
                    <a:ext uri="{9D8B030D-6E8A-4147-A177-3AD203B41FA5}">
                      <a16:colId xmlns:a16="http://schemas.microsoft.com/office/drawing/2014/main" xmlns="" val="20004"/>
                    </a:ext>
                  </a:extLst>
                </a:gridCol>
              </a:tblGrid>
              <a:tr h="1196929">
                <a:tc gridSpan="3">
                  <a:txBody>
                    <a:bodyPr/>
                    <a:lstStyle/>
                    <a:p>
                      <a:pPr algn="ctr">
                        <a:lnSpc>
                          <a:spcPct val="115000"/>
                        </a:lnSpc>
                        <a:spcAft>
                          <a:spcPts val="0"/>
                        </a:spcAft>
                      </a:pPr>
                      <a:r>
                        <a:rPr lang="en-GB" sz="3600" b="1" dirty="0">
                          <a:solidFill>
                            <a:schemeClr val="tx1"/>
                          </a:solidFill>
                          <a:latin typeface="Calibri"/>
                          <a:ea typeface="Calibri"/>
                          <a:cs typeface="Times New Roman"/>
                        </a:rPr>
                        <a:t>First term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2">
                  <a:txBody>
                    <a:bodyPr/>
                    <a:lstStyle/>
                    <a:p>
                      <a:pPr algn="ctr">
                        <a:lnSpc>
                          <a:spcPct val="115000"/>
                        </a:lnSpc>
                        <a:spcAft>
                          <a:spcPts val="0"/>
                        </a:spcAft>
                      </a:pPr>
                      <a:r>
                        <a:rPr lang="en-GB" sz="3600" b="1" dirty="0">
                          <a:solidFill>
                            <a:schemeClr val="tx1"/>
                          </a:solidFill>
                          <a:latin typeface="Calibri"/>
                          <a:ea typeface="Calibri"/>
                          <a:cs typeface="Times New Roman"/>
                        </a:rPr>
                        <a:t>Last</a:t>
                      </a:r>
                      <a:r>
                        <a:rPr lang="en-GB" sz="3600" b="1" baseline="0" dirty="0">
                          <a:solidFill>
                            <a:schemeClr val="tx1"/>
                          </a:solidFill>
                          <a:latin typeface="Calibri"/>
                          <a:ea typeface="Calibri"/>
                          <a:cs typeface="Times New Roman"/>
                        </a:rPr>
                        <a:t> term</a:t>
                      </a:r>
                      <a:endParaRPr lang="en-GB" sz="3600" b="1" dirty="0">
                        <a:solidFill>
                          <a:schemeClr val="tx1"/>
                        </a:solidFill>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3200" dirty="0">
                        <a:solidFill>
                          <a:schemeClr val="tx1">
                            <a:lumMod val="75000"/>
                            <a:lumOff val="25000"/>
                          </a:schemeClr>
                        </a:solidFill>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57417">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b="0" dirty="0">
                        <a:latin typeface="Times New Roman" pitchFamily="18" charset="0"/>
                        <a:ea typeface="Calibri"/>
                        <a:cs typeface="Times New Roman"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b="0" dirty="0">
                        <a:latin typeface="Times New Roman" pitchFamily="18" charset="0"/>
                        <a:ea typeface="Calibri"/>
                        <a:cs typeface="Times New Roman"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7417">
                <a:tc>
                  <a:txBody>
                    <a:bodyPr/>
                    <a:lstStyle/>
                    <a:p>
                      <a:pPr algn="ctr">
                        <a:lnSpc>
                          <a:spcPct val="115000"/>
                        </a:lnSpc>
                        <a:spcAft>
                          <a:spcPts val="0"/>
                        </a:spcAft>
                      </a:pPr>
                      <a:endParaRPr lang="en-GB" sz="32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32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6" name="Object 5"/>
          <p:cNvGraphicFramePr>
            <a:graphicFrameLocks noChangeAspect="1"/>
          </p:cNvGraphicFramePr>
          <p:nvPr>
            <p:extLst/>
          </p:nvPr>
        </p:nvGraphicFramePr>
        <p:xfrm>
          <a:off x="3204152" y="1392238"/>
          <a:ext cx="558800" cy="419100"/>
        </p:xfrm>
        <a:graphic>
          <a:graphicData uri="http://schemas.openxmlformats.org/presentationml/2006/ole">
            <mc:AlternateContent xmlns:mc="http://schemas.openxmlformats.org/markup-compatibility/2006">
              <mc:Choice xmlns:v="urn:schemas-microsoft-com:vml" Requires="v">
                <p:oleObj spid="_x0000_s58370" name="Equation" r:id="rId4" imgW="558720" imgH="419040" progId="">
                  <p:embed/>
                </p:oleObj>
              </mc:Choice>
              <mc:Fallback>
                <p:oleObj name="Equation" r:id="rId4" imgW="558720" imgH="419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152" y="1392238"/>
                        <a:ext cx="558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3218438" y="1966913"/>
          <a:ext cx="825500" cy="419100"/>
        </p:xfrm>
        <a:graphic>
          <a:graphicData uri="http://schemas.openxmlformats.org/presentationml/2006/ole">
            <mc:AlternateContent xmlns:mc="http://schemas.openxmlformats.org/markup-compatibility/2006">
              <mc:Choice xmlns:v="urn:schemas-microsoft-com:vml" Requires="v">
                <p:oleObj spid="_x0000_s58371" name="Equation" r:id="rId6" imgW="825480" imgH="419040" progId="">
                  <p:embed/>
                </p:oleObj>
              </mc:Choice>
              <mc:Fallback>
                <p:oleObj name="Equation" r:id="rId6" imgW="82548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438" y="1966913"/>
                        <a:ext cx="825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4362158" y="1406525"/>
          <a:ext cx="596900" cy="419100"/>
        </p:xfrm>
        <a:graphic>
          <a:graphicData uri="http://schemas.openxmlformats.org/presentationml/2006/ole">
            <mc:AlternateContent xmlns:mc="http://schemas.openxmlformats.org/markup-compatibility/2006">
              <mc:Choice xmlns:v="urn:schemas-microsoft-com:vml" Requires="v">
                <p:oleObj spid="_x0000_s58372" name="Equation" r:id="rId8" imgW="596880" imgH="419040" progId="">
                  <p:embed/>
                </p:oleObj>
              </mc:Choice>
              <mc:Fallback>
                <p:oleObj name="Equation" r:id="rId8" imgW="596880" imgH="4190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2158" y="1406525"/>
                        <a:ext cx="596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4394750" y="1988840"/>
          <a:ext cx="609600" cy="419100"/>
        </p:xfrm>
        <a:graphic>
          <a:graphicData uri="http://schemas.openxmlformats.org/presentationml/2006/ole">
            <mc:AlternateContent xmlns:mc="http://schemas.openxmlformats.org/markup-compatibility/2006">
              <mc:Choice xmlns:v="urn:schemas-microsoft-com:vml" Requires="v">
                <p:oleObj spid="_x0000_s58373" name="Equation" r:id="rId10" imgW="609480" imgH="419040" progId="">
                  <p:embed/>
                </p:oleObj>
              </mc:Choice>
              <mc:Fallback>
                <p:oleObj name="Equation" r:id="rId10" imgW="609480" imgH="4190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4750" y="1988840"/>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6921000" y="1397769"/>
          <a:ext cx="228601" cy="406400"/>
        </p:xfrm>
        <a:graphic>
          <a:graphicData uri="http://schemas.openxmlformats.org/presentationml/2006/ole">
            <mc:AlternateContent xmlns:mc="http://schemas.openxmlformats.org/markup-compatibility/2006">
              <mc:Choice xmlns:v="urn:schemas-microsoft-com:vml" Requires="v">
                <p:oleObj spid="_x0000_s58374" name="Equation" r:id="rId12" imgW="228600" imgH="406080" progId="">
                  <p:embed/>
                </p:oleObj>
              </mc:Choice>
              <mc:Fallback>
                <p:oleObj name="Equation" r:id="rId12" imgW="228600" imgH="4060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21000" y="1397769"/>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nvPr>
        </p:nvGraphicFramePr>
        <p:xfrm>
          <a:off x="7929112" y="1967805"/>
          <a:ext cx="228601" cy="406400"/>
        </p:xfrm>
        <a:graphic>
          <a:graphicData uri="http://schemas.openxmlformats.org/presentationml/2006/ole">
            <mc:AlternateContent xmlns:mc="http://schemas.openxmlformats.org/markup-compatibility/2006">
              <mc:Choice xmlns:v="urn:schemas-microsoft-com:vml" Requires="v">
                <p:oleObj spid="_x0000_s58375" name="Equation" r:id="rId14" imgW="228600" imgH="406080" progId="">
                  <p:embed/>
                </p:oleObj>
              </mc:Choice>
              <mc:Fallback>
                <p:oleObj name="Equation" r:id="rId14" imgW="228600" imgH="4060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9112" y="1967805"/>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nvPr>
        </p:nvGraphicFramePr>
        <p:xfrm>
          <a:off x="6876560" y="1988841"/>
          <a:ext cx="279401" cy="406400"/>
        </p:xfrm>
        <a:graphic>
          <a:graphicData uri="http://schemas.openxmlformats.org/presentationml/2006/ole">
            <mc:AlternateContent xmlns:mc="http://schemas.openxmlformats.org/markup-compatibility/2006">
              <mc:Choice xmlns:v="urn:schemas-microsoft-com:vml" Requires="v">
                <p:oleObj spid="_x0000_s58376" name="Equation" r:id="rId15" imgW="279360" imgH="406080" progId="">
                  <p:embed/>
                </p:oleObj>
              </mc:Choice>
              <mc:Fallback>
                <p:oleObj name="Equation" r:id="rId15" imgW="279360" imgH="40608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76560" y="1988841"/>
                        <a:ext cx="2794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nvPr>
        </p:nvGraphicFramePr>
        <p:xfrm>
          <a:off x="7884672" y="1412776"/>
          <a:ext cx="279401" cy="406400"/>
        </p:xfrm>
        <a:graphic>
          <a:graphicData uri="http://schemas.openxmlformats.org/presentationml/2006/ole">
            <mc:AlternateContent xmlns:mc="http://schemas.openxmlformats.org/markup-compatibility/2006">
              <mc:Choice xmlns:v="urn:schemas-microsoft-com:vml" Requires="v">
                <p:oleObj spid="_x0000_s58377" name="Equation" r:id="rId17" imgW="279360" imgH="406080" progId="">
                  <p:embed/>
                </p:oleObj>
              </mc:Choice>
              <mc:Fallback>
                <p:oleObj name="Equation" r:id="rId17" imgW="279360" imgH="40608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4672" y="1412776"/>
                        <a:ext cx="2794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2999655" y="2674657"/>
            <a:ext cx="7285404" cy="2554545"/>
          </a:xfrm>
          <a:prstGeom prst="rect">
            <a:avLst/>
          </a:prstGeom>
          <a:noFill/>
        </p:spPr>
        <p:txBody>
          <a:bodyPr wrap="square" rtlCol="0">
            <a:spAutoFit/>
          </a:bodyPr>
          <a:lstStyle/>
          <a:p>
            <a:r>
              <a:rPr lang="en-ZA" sz="4000" b="1" dirty="0"/>
              <a:t>The signs in the brackets must be the same because the sign of the last term of the trinomial is positive.</a:t>
            </a:r>
          </a:p>
        </p:txBody>
      </p:sp>
      <p:graphicFrame>
        <p:nvGraphicFramePr>
          <p:cNvPr id="2" name="Object 1"/>
          <p:cNvGraphicFramePr>
            <a:graphicFrameLocks noChangeAspect="1"/>
          </p:cNvGraphicFramePr>
          <p:nvPr>
            <p:extLst/>
          </p:nvPr>
        </p:nvGraphicFramePr>
        <p:xfrm>
          <a:off x="5487571" y="1412776"/>
          <a:ext cx="596900" cy="419100"/>
        </p:xfrm>
        <a:graphic>
          <a:graphicData uri="http://schemas.openxmlformats.org/presentationml/2006/ole">
            <mc:AlternateContent xmlns:mc="http://schemas.openxmlformats.org/markup-compatibility/2006">
              <mc:Choice xmlns:v="urn:schemas-microsoft-com:vml" Requires="v">
                <p:oleObj spid="_x0000_s58378" name="Equation" r:id="rId18" imgW="596880" imgH="419040" progId="">
                  <p:embed/>
                </p:oleObj>
              </mc:Choice>
              <mc:Fallback>
                <p:oleObj name="Equation" r:id="rId18" imgW="596880" imgH="41904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87571" y="1412776"/>
                        <a:ext cx="596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5474871" y="1989138"/>
          <a:ext cx="609600" cy="419100"/>
        </p:xfrm>
        <a:graphic>
          <a:graphicData uri="http://schemas.openxmlformats.org/presentationml/2006/ole">
            <mc:AlternateContent xmlns:mc="http://schemas.openxmlformats.org/markup-compatibility/2006">
              <mc:Choice xmlns:v="urn:schemas-microsoft-com:vml" Requires="v">
                <p:oleObj spid="_x0000_s58379" name="Equation" r:id="rId20" imgW="609480" imgH="419040" progId="">
                  <p:embed/>
                </p:oleObj>
              </mc:Choice>
              <mc:Fallback>
                <p:oleObj name="Equation" r:id="rId20" imgW="609480" imgH="41904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74871" y="1989138"/>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75600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nvPr>
        </p:nvGraphicFramePr>
        <p:xfrm>
          <a:off x="3071664" y="1065684"/>
          <a:ext cx="596900" cy="419100"/>
        </p:xfrm>
        <a:graphic>
          <a:graphicData uri="http://schemas.openxmlformats.org/presentationml/2006/ole">
            <mc:AlternateContent xmlns:mc="http://schemas.openxmlformats.org/markup-compatibility/2006">
              <mc:Choice xmlns:v="urn:schemas-microsoft-com:vml" Requires="v">
                <p:oleObj spid="_x0000_s59394" name="Equation" r:id="rId4" imgW="596880" imgH="419040" progId="">
                  <p:embed/>
                </p:oleObj>
              </mc:Choice>
              <mc:Fallback>
                <p:oleObj name="Equation" r:id="rId4" imgW="596880" imgH="419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664" y="1065684"/>
                        <a:ext cx="596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3065746" y="2184454"/>
          <a:ext cx="609600" cy="419100"/>
        </p:xfrm>
        <a:graphic>
          <a:graphicData uri="http://schemas.openxmlformats.org/presentationml/2006/ole">
            <mc:AlternateContent xmlns:mc="http://schemas.openxmlformats.org/markup-compatibility/2006">
              <mc:Choice xmlns:v="urn:schemas-microsoft-com:vml" Requires="v">
                <p:oleObj spid="_x0000_s59395" name="Equation" r:id="rId6" imgW="609480" imgH="419040" progId="">
                  <p:embed/>
                </p:oleObj>
              </mc:Choice>
              <mc:Fallback>
                <p:oleObj name="Equation" r:id="rId6" imgW="609480" imgH="419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5746" y="2184454"/>
                        <a:ext cx="609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5403539" y="1038652"/>
          <a:ext cx="228601" cy="406400"/>
        </p:xfrm>
        <a:graphic>
          <a:graphicData uri="http://schemas.openxmlformats.org/presentationml/2006/ole">
            <mc:AlternateContent xmlns:mc="http://schemas.openxmlformats.org/markup-compatibility/2006">
              <mc:Choice xmlns:v="urn:schemas-microsoft-com:vml" Requires="v">
                <p:oleObj spid="_x0000_s59396" name="Equation" r:id="rId8" imgW="228600" imgH="406080" progId="">
                  <p:embed/>
                </p:oleObj>
              </mc:Choice>
              <mc:Fallback>
                <p:oleObj name="Equation" r:id="rId8" imgW="228600" imgH="4060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3539" y="1038652"/>
                        <a:ext cx="2286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nvPr>
        </p:nvGraphicFramePr>
        <p:xfrm>
          <a:off x="5378452" y="2236789"/>
          <a:ext cx="279401" cy="406400"/>
        </p:xfrm>
        <a:graphic>
          <a:graphicData uri="http://schemas.openxmlformats.org/presentationml/2006/ole">
            <mc:AlternateContent xmlns:mc="http://schemas.openxmlformats.org/markup-compatibility/2006">
              <mc:Choice xmlns:v="urn:schemas-microsoft-com:vml" Requires="v">
                <p:oleObj spid="_x0000_s59397" name="Equation" r:id="rId10" imgW="279360" imgH="406080" progId="">
                  <p:embed/>
                </p:oleObj>
              </mc:Choice>
              <mc:Fallback>
                <p:oleObj name="Equation" r:id="rId10" imgW="279360" imgH="4060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8452" y="2236789"/>
                        <a:ext cx="279401"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p:nvPr/>
        </p:nvCxnSpPr>
        <p:spPr>
          <a:xfrm>
            <a:off x="3819362" y="1326684"/>
            <a:ext cx="1440160"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19363" y="1326684"/>
            <a:ext cx="1368153" cy="10081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31851" y="1254675"/>
            <a:ext cx="19760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nvPr>
        </p:nvGraphicFramePr>
        <p:xfrm>
          <a:off x="7943305" y="1004888"/>
          <a:ext cx="889001" cy="419100"/>
        </p:xfrm>
        <a:graphic>
          <a:graphicData uri="http://schemas.openxmlformats.org/presentationml/2006/ole">
            <mc:AlternateContent xmlns:mc="http://schemas.openxmlformats.org/markup-compatibility/2006">
              <mc:Choice xmlns:v="urn:schemas-microsoft-com:vml" Requires="v">
                <p:oleObj spid="_x0000_s59398" name="Equation" r:id="rId12" imgW="888840" imgH="419040" progId="">
                  <p:embed/>
                </p:oleObj>
              </mc:Choice>
              <mc:Fallback>
                <p:oleObj name="Equation" r:id="rId12" imgW="888840" imgH="4190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43305" y="1004888"/>
                        <a:ext cx="889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Arrow Connector 20"/>
          <p:cNvCxnSpPr/>
          <p:nvPr/>
        </p:nvCxnSpPr>
        <p:spPr>
          <a:xfrm>
            <a:off x="5831849" y="2478811"/>
            <a:ext cx="19760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nvPr>
        </p:nvGraphicFramePr>
        <p:xfrm>
          <a:off x="7943305" y="2204864"/>
          <a:ext cx="889001" cy="419100"/>
        </p:xfrm>
        <a:graphic>
          <a:graphicData uri="http://schemas.openxmlformats.org/presentationml/2006/ole">
            <mc:AlternateContent xmlns:mc="http://schemas.openxmlformats.org/markup-compatibility/2006">
              <mc:Choice xmlns:v="urn:schemas-microsoft-com:vml" Requires="v">
                <p:oleObj spid="_x0000_s59399" name="Equation" r:id="rId14" imgW="888840" imgH="419040" progId="">
                  <p:embed/>
                </p:oleObj>
              </mc:Choice>
              <mc:Fallback>
                <p:oleObj name="Equation" r:id="rId14" imgW="888840" imgH="4190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3305" y="2204864"/>
                        <a:ext cx="889001"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Straight Arrow Connector 22"/>
          <p:cNvCxnSpPr/>
          <p:nvPr/>
        </p:nvCxnSpPr>
        <p:spPr>
          <a:xfrm>
            <a:off x="7824194" y="2852936"/>
            <a:ext cx="1224137" cy="0"/>
          </a:xfrm>
          <a:prstGeom prst="straightConnector1">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nvPr>
        </p:nvGraphicFramePr>
        <p:xfrm>
          <a:off x="7918029" y="3009900"/>
          <a:ext cx="1130300" cy="419100"/>
        </p:xfrm>
        <a:graphic>
          <a:graphicData uri="http://schemas.openxmlformats.org/presentationml/2006/ole">
            <mc:AlternateContent xmlns:mc="http://schemas.openxmlformats.org/markup-compatibility/2006">
              <mc:Choice xmlns:v="urn:schemas-microsoft-com:vml" Requires="v">
                <p:oleObj spid="_x0000_s59400" name="Equation" r:id="rId16" imgW="1130040" imgH="419040" progId="">
                  <p:embed/>
                </p:oleObj>
              </mc:Choice>
              <mc:Fallback>
                <p:oleObj name="Equation" r:id="rId16" imgW="1130040" imgH="41904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18029" y="3009900"/>
                        <a:ext cx="1130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2979438" y="3717032"/>
          <a:ext cx="3048000" cy="571500"/>
        </p:xfrm>
        <a:graphic>
          <a:graphicData uri="http://schemas.openxmlformats.org/presentationml/2006/ole">
            <mc:AlternateContent xmlns:mc="http://schemas.openxmlformats.org/markup-compatibility/2006">
              <mc:Choice xmlns:v="urn:schemas-microsoft-com:vml" Requires="v">
                <p:oleObj spid="_x0000_s59401" name="Equation" r:id="rId18" imgW="3047760" imgH="571320" progId="">
                  <p:embed/>
                </p:oleObj>
              </mc:Choice>
              <mc:Fallback>
                <p:oleObj name="Equation" r:id="rId18" imgW="3047760" imgH="57132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9438" y="3717032"/>
                        <a:ext cx="3048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567610" y="4581129"/>
          <a:ext cx="3695700" cy="520700"/>
        </p:xfrm>
        <a:graphic>
          <a:graphicData uri="http://schemas.openxmlformats.org/presentationml/2006/ole">
            <mc:AlternateContent xmlns:mc="http://schemas.openxmlformats.org/markup-compatibility/2006">
              <mc:Choice xmlns:v="urn:schemas-microsoft-com:vml" Requires="v">
                <p:oleObj spid="_x0000_s59402" name="Equation" r:id="rId20" imgW="3695400" imgH="520560" progId="">
                  <p:embed/>
                </p:oleObj>
              </mc:Choice>
              <mc:Fallback>
                <p:oleObj name="Equation" r:id="rId20" imgW="3695400" imgH="5205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67610" y="4581129"/>
                        <a:ext cx="36957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2783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63552" y="370400"/>
            <a:ext cx="8336146" cy="2554545"/>
          </a:xfrm>
          <a:prstGeom prst="rect">
            <a:avLst/>
          </a:prstGeom>
          <a:noFill/>
        </p:spPr>
        <p:txBody>
          <a:bodyPr wrap="square" rtlCol="0">
            <a:spAutoFit/>
          </a:bodyPr>
          <a:lstStyle/>
          <a:p>
            <a:r>
              <a:rPr lang="en-ZA" sz="4000" b="1" dirty="0"/>
              <a:t>Before discussing the next examples, we need to deal with the concept of  “taking out a negative”. Consider the following expressions:</a:t>
            </a:r>
          </a:p>
        </p:txBody>
      </p:sp>
      <p:graphicFrame>
        <p:nvGraphicFramePr>
          <p:cNvPr id="2" name="Object 1"/>
          <p:cNvGraphicFramePr>
            <a:graphicFrameLocks noChangeAspect="1"/>
          </p:cNvGraphicFramePr>
          <p:nvPr>
            <p:extLst/>
          </p:nvPr>
        </p:nvGraphicFramePr>
        <p:xfrm>
          <a:off x="2783633" y="2924944"/>
          <a:ext cx="1854201" cy="1282700"/>
        </p:xfrm>
        <a:graphic>
          <a:graphicData uri="http://schemas.openxmlformats.org/presentationml/2006/ole">
            <mc:AlternateContent xmlns:mc="http://schemas.openxmlformats.org/markup-compatibility/2006">
              <mc:Choice xmlns:v="urn:schemas-microsoft-com:vml" Requires="v">
                <p:oleObj spid="_x0000_s60418" name="Equation" r:id="rId4" imgW="1854000" imgH="1282680" progId="">
                  <p:embed/>
                </p:oleObj>
              </mc:Choice>
              <mc:Fallback>
                <p:oleObj name="Equation" r:id="rId4" imgW="1854000" imgH="128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633" y="2924944"/>
                        <a:ext cx="1854201"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6054701" y="2925763"/>
          <a:ext cx="1841500" cy="1282700"/>
        </p:xfrm>
        <a:graphic>
          <a:graphicData uri="http://schemas.openxmlformats.org/presentationml/2006/ole">
            <mc:AlternateContent xmlns:mc="http://schemas.openxmlformats.org/markup-compatibility/2006">
              <mc:Choice xmlns:v="urn:schemas-microsoft-com:vml" Requires="v">
                <p:oleObj spid="_x0000_s60419" name="Equation" r:id="rId6" imgW="1841400" imgH="1282680" progId="">
                  <p:embed/>
                </p:oleObj>
              </mc:Choice>
              <mc:Fallback>
                <p:oleObj name="Equation" r:id="rId6" imgW="1841400" imgH="12826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4701" y="2925763"/>
                        <a:ext cx="18415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207570" y="4305291"/>
            <a:ext cx="6696745" cy="707886"/>
          </a:xfrm>
          <a:prstGeom prst="rect">
            <a:avLst/>
          </a:prstGeom>
          <a:noFill/>
        </p:spPr>
        <p:txBody>
          <a:bodyPr wrap="square" rtlCol="0">
            <a:spAutoFit/>
          </a:bodyPr>
          <a:lstStyle/>
          <a:p>
            <a:r>
              <a:rPr lang="en-ZA" sz="4000" b="1" dirty="0"/>
              <a:t>It is clear from the above that:</a:t>
            </a:r>
          </a:p>
        </p:txBody>
      </p:sp>
      <p:graphicFrame>
        <p:nvGraphicFramePr>
          <p:cNvPr id="8" name="Object 7"/>
          <p:cNvGraphicFramePr>
            <a:graphicFrameLocks noChangeAspect="1"/>
          </p:cNvGraphicFramePr>
          <p:nvPr>
            <p:extLst/>
          </p:nvPr>
        </p:nvGraphicFramePr>
        <p:xfrm>
          <a:off x="2351585" y="5013177"/>
          <a:ext cx="3721100" cy="520700"/>
        </p:xfrm>
        <a:graphic>
          <a:graphicData uri="http://schemas.openxmlformats.org/presentationml/2006/ole">
            <mc:AlternateContent xmlns:mc="http://schemas.openxmlformats.org/markup-compatibility/2006">
              <mc:Choice xmlns:v="urn:schemas-microsoft-com:vml" Requires="v">
                <p:oleObj spid="_x0000_s60420" name="Equation" r:id="rId8" imgW="3720960" imgH="520560" progId="">
                  <p:embed/>
                </p:oleObj>
              </mc:Choice>
              <mc:Fallback>
                <p:oleObj name="Equation" r:id="rId8" imgW="3720960" imgH="5205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585" y="5013177"/>
                        <a:ext cx="3721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2374901" y="5589241"/>
          <a:ext cx="3721100" cy="520700"/>
        </p:xfrm>
        <a:graphic>
          <a:graphicData uri="http://schemas.openxmlformats.org/presentationml/2006/ole">
            <mc:AlternateContent xmlns:mc="http://schemas.openxmlformats.org/markup-compatibility/2006">
              <mc:Choice xmlns:v="urn:schemas-microsoft-com:vml" Requires="v">
                <p:oleObj spid="_x0000_s60421" name="Equation" r:id="rId10" imgW="3720960" imgH="520560" progId="">
                  <p:embed/>
                </p:oleObj>
              </mc:Choice>
              <mc:Fallback>
                <p:oleObj name="Equation" r:id="rId10" imgW="3720960" imgH="5205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4901" y="5589241"/>
                        <a:ext cx="3721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12256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63552" y="370401"/>
            <a:ext cx="8064896" cy="3170099"/>
          </a:xfrm>
          <a:prstGeom prst="rect">
            <a:avLst/>
          </a:prstGeom>
          <a:noFill/>
        </p:spPr>
        <p:txBody>
          <a:bodyPr wrap="square" rtlCol="0">
            <a:spAutoFit/>
          </a:bodyPr>
          <a:lstStyle/>
          <a:p>
            <a:r>
              <a:rPr lang="en-ZA" sz="4000" b="1" dirty="0"/>
              <a:t>Therefore, whenever you “take out a negative sign” when factorising an expression, the middle sign will always change in the brackets.</a:t>
            </a:r>
          </a:p>
          <a:p>
            <a:r>
              <a:rPr lang="en-ZA" sz="4000" b="1" dirty="0"/>
              <a:t>For example:</a:t>
            </a:r>
          </a:p>
        </p:txBody>
      </p:sp>
      <p:graphicFrame>
        <p:nvGraphicFramePr>
          <p:cNvPr id="3" name="Object 2"/>
          <p:cNvGraphicFramePr>
            <a:graphicFrameLocks noChangeAspect="1"/>
          </p:cNvGraphicFramePr>
          <p:nvPr>
            <p:extLst/>
          </p:nvPr>
        </p:nvGraphicFramePr>
        <p:xfrm>
          <a:off x="2135562" y="3540499"/>
          <a:ext cx="3606800" cy="520700"/>
        </p:xfrm>
        <a:graphic>
          <a:graphicData uri="http://schemas.openxmlformats.org/presentationml/2006/ole">
            <mc:AlternateContent xmlns:mc="http://schemas.openxmlformats.org/markup-compatibility/2006">
              <mc:Choice xmlns:v="urn:schemas-microsoft-com:vml" Requires="v">
                <p:oleObj spid="_x0000_s61442" name="Equation" r:id="rId4" imgW="3606480" imgH="520560" progId="">
                  <p:embed/>
                </p:oleObj>
              </mc:Choice>
              <mc:Fallback>
                <p:oleObj name="Equation" r:id="rId4" imgW="360648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562" y="3540499"/>
                        <a:ext cx="3606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135559" y="4077074"/>
            <a:ext cx="7671740" cy="1323439"/>
          </a:xfrm>
          <a:prstGeom prst="rect">
            <a:avLst/>
          </a:prstGeom>
          <a:noFill/>
        </p:spPr>
        <p:txBody>
          <a:bodyPr wrap="square" rtlCol="0">
            <a:spAutoFit/>
          </a:bodyPr>
          <a:lstStyle/>
          <a:p>
            <a:r>
              <a:rPr lang="en-ZA" sz="4000" b="1" dirty="0"/>
              <a:t>middle sign is positive and changes to a negative in the brackets</a:t>
            </a:r>
          </a:p>
        </p:txBody>
      </p:sp>
    </p:spTree>
    <p:extLst>
      <p:ext uri="{BB962C8B-B14F-4D97-AF65-F5344CB8AC3E}">
        <p14:creationId xmlns:p14="http://schemas.microsoft.com/office/powerpoint/2010/main" val="2858676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2351585" y="764704"/>
          <a:ext cx="3606800" cy="520700"/>
        </p:xfrm>
        <a:graphic>
          <a:graphicData uri="http://schemas.openxmlformats.org/presentationml/2006/ole">
            <mc:AlternateContent xmlns:mc="http://schemas.openxmlformats.org/markup-compatibility/2006">
              <mc:Choice xmlns:v="urn:schemas-microsoft-com:vml" Requires="v">
                <p:oleObj spid="_x0000_s62466" name="Equation" r:id="rId4" imgW="3606480" imgH="520560" progId="">
                  <p:embed/>
                </p:oleObj>
              </mc:Choice>
              <mc:Fallback>
                <p:oleObj name="Equation" r:id="rId4" imgW="360648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585" y="764704"/>
                        <a:ext cx="3606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264132" y="1412778"/>
            <a:ext cx="8238235" cy="1323439"/>
          </a:xfrm>
          <a:prstGeom prst="rect">
            <a:avLst/>
          </a:prstGeom>
          <a:noFill/>
        </p:spPr>
        <p:txBody>
          <a:bodyPr wrap="square" rtlCol="0">
            <a:spAutoFit/>
          </a:bodyPr>
          <a:lstStyle/>
          <a:p>
            <a:r>
              <a:rPr lang="en-ZA" sz="4000" b="1" dirty="0"/>
              <a:t>middle sign is negative and changes to a positive in the brackets</a:t>
            </a:r>
          </a:p>
        </p:txBody>
      </p:sp>
      <p:graphicFrame>
        <p:nvGraphicFramePr>
          <p:cNvPr id="9" name="Object 8"/>
          <p:cNvGraphicFramePr>
            <a:graphicFrameLocks noChangeAspect="1"/>
          </p:cNvGraphicFramePr>
          <p:nvPr>
            <p:extLst/>
          </p:nvPr>
        </p:nvGraphicFramePr>
        <p:xfrm>
          <a:off x="2320032" y="2980309"/>
          <a:ext cx="4064000" cy="520700"/>
        </p:xfrm>
        <a:graphic>
          <a:graphicData uri="http://schemas.openxmlformats.org/presentationml/2006/ole">
            <mc:AlternateContent xmlns:mc="http://schemas.openxmlformats.org/markup-compatibility/2006">
              <mc:Choice xmlns:v="urn:schemas-microsoft-com:vml" Requires="v">
                <p:oleObj spid="_x0000_s62467" name="Equation" r:id="rId6" imgW="4063680" imgH="520560" progId="">
                  <p:embed/>
                </p:oleObj>
              </mc:Choice>
              <mc:Fallback>
                <p:oleObj name="Equation" r:id="rId6" imgW="4063680" imgH="520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0032" y="2980309"/>
                        <a:ext cx="40640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279579" y="3545723"/>
            <a:ext cx="8238235" cy="1323439"/>
          </a:xfrm>
          <a:prstGeom prst="rect">
            <a:avLst/>
          </a:prstGeom>
          <a:noFill/>
        </p:spPr>
        <p:txBody>
          <a:bodyPr wrap="square" rtlCol="0">
            <a:spAutoFit/>
          </a:bodyPr>
          <a:lstStyle/>
          <a:p>
            <a:r>
              <a:rPr lang="en-ZA" sz="4000" b="1" dirty="0"/>
              <a:t>middle sign is negative and changes to a positive in the brackets</a:t>
            </a:r>
          </a:p>
        </p:txBody>
      </p:sp>
    </p:spTree>
    <p:extLst>
      <p:ext uri="{BB962C8B-B14F-4D97-AF65-F5344CB8AC3E}">
        <p14:creationId xmlns:p14="http://schemas.microsoft.com/office/powerpoint/2010/main" val="2971394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881" y="993215"/>
            <a:ext cx="1728192" cy="127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nvPr>
        </p:nvGraphicFramePr>
        <p:xfrm>
          <a:off x="3130895" y="2154256"/>
          <a:ext cx="5435600" cy="977900"/>
        </p:xfrm>
        <a:graphic>
          <a:graphicData uri="http://schemas.openxmlformats.org/presentationml/2006/ole">
            <mc:AlternateContent xmlns:mc="http://schemas.openxmlformats.org/markup-compatibility/2006">
              <mc:Choice xmlns:v="urn:schemas-microsoft-com:vml" Requires="v">
                <p:oleObj spid="_x0000_s5122" name="Equation" r:id="rId5" imgW="5435280" imgH="977760" progId="">
                  <p:embed/>
                </p:oleObj>
              </mc:Choice>
              <mc:Fallback>
                <p:oleObj name="Equation" r:id="rId5" imgW="5435280" imgH="9777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895" y="2154256"/>
                        <a:ext cx="54356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2346425" y="3356993"/>
          <a:ext cx="5765801" cy="774700"/>
        </p:xfrm>
        <a:graphic>
          <a:graphicData uri="http://schemas.openxmlformats.org/presentationml/2006/ole">
            <mc:AlternateContent xmlns:mc="http://schemas.openxmlformats.org/markup-compatibility/2006">
              <mc:Choice xmlns:v="urn:schemas-microsoft-com:vml" Requires="v">
                <p:oleObj spid="_x0000_s5123" name="Equation" r:id="rId7" imgW="5765760" imgH="774360" progId="">
                  <p:embed/>
                </p:oleObj>
              </mc:Choice>
              <mc:Fallback>
                <p:oleObj name="Equation" r:id="rId7" imgW="5765760" imgH="774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6425" y="3356993"/>
                        <a:ext cx="5765801"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894993" y="404666"/>
            <a:ext cx="2137113" cy="830997"/>
          </a:xfrm>
          <a:prstGeom prst="rect">
            <a:avLst/>
          </a:prstGeom>
          <a:noFill/>
        </p:spPr>
        <p:txBody>
          <a:bodyPr wrap="square" rtlCol="0">
            <a:spAutoFit/>
          </a:bodyPr>
          <a:lstStyle/>
          <a:p>
            <a:r>
              <a:rPr lang="en-ZA" sz="4800" b="1" dirty="0"/>
              <a:t>INNERS</a:t>
            </a:r>
          </a:p>
        </p:txBody>
      </p:sp>
    </p:spTree>
    <p:extLst>
      <p:ext uri="{BB962C8B-B14F-4D97-AF65-F5344CB8AC3E}">
        <p14:creationId xmlns:p14="http://schemas.microsoft.com/office/powerpoint/2010/main" val="88470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5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17654" y="305363"/>
            <a:ext cx="7722763" cy="1323439"/>
          </a:xfrm>
          <a:prstGeom prst="rect">
            <a:avLst/>
          </a:prstGeom>
          <a:noFill/>
        </p:spPr>
        <p:txBody>
          <a:bodyPr wrap="square" rtlCol="0">
            <a:spAutoFit/>
          </a:bodyPr>
          <a:lstStyle/>
          <a:p>
            <a:r>
              <a:rPr lang="en-ZA" sz="4000" b="1" u="sng" dirty="0"/>
              <a:t>SIMPLIFICATION OF ALGEBRAIC FRACTIONS</a:t>
            </a:r>
          </a:p>
        </p:txBody>
      </p:sp>
      <p:sp>
        <p:nvSpPr>
          <p:cNvPr id="14" name="TextBox 13"/>
          <p:cNvSpPr txBox="1"/>
          <p:nvPr/>
        </p:nvSpPr>
        <p:spPr>
          <a:xfrm>
            <a:off x="2135561" y="1556793"/>
            <a:ext cx="6912768" cy="707886"/>
          </a:xfrm>
          <a:prstGeom prst="rect">
            <a:avLst/>
          </a:prstGeom>
          <a:noFill/>
        </p:spPr>
        <p:txBody>
          <a:bodyPr wrap="square" rtlCol="0">
            <a:spAutoFit/>
          </a:bodyPr>
          <a:lstStyle/>
          <a:p>
            <a:r>
              <a:rPr lang="en-ZA" sz="4000" b="1" u="sng" dirty="0"/>
              <a:t>MULTIPLICATION AND DIVISION</a:t>
            </a:r>
          </a:p>
        </p:txBody>
      </p:sp>
      <p:sp>
        <p:nvSpPr>
          <p:cNvPr id="16" name="TextBox 15"/>
          <p:cNvSpPr txBox="1"/>
          <p:nvPr/>
        </p:nvSpPr>
        <p:spPr>
          <a:xfrm>
            <a:off x="2149930" y="2276872"/>
            <a:ext cx="2937959" cy="707886"/>
          </a:xfrm>
          <a:prstGeom prst="rect">
            <a:avLst/>
          </a:prstGeom>
          <a:noFill/>
        </p:spPr>
        <p:txBody>
          <a:bodyPr wrap="square" rtlCol="0">
            <a:spAutoFit/>
          </a:bodyPr>
          <a:lstStyle/>
          <a:p>
            <a:r>
              <a:rPr lang="en-ZA" sz="4000" b="1" u="sng" dirty="0"/>
              <a:t>EXAMPLE 15</a:t>
            </a:r>
          </a:p>
        </p:txBody>
      </p:sp>
      <p:sp>
        <p:nvSpPr>
          <p:cNvPr id="17" name="TextBox 16"/>
          <p:cNvSpPr txBox="1"/>
          <p:nvPr/>
        </p:nvSpPr>
        <p:spPr>
          <a:xfrm>
            <a:off x="2149930" y="3068960"/>
            <a:ext cx="7690489" cy="707886"/>
          </a:xfrm>
          <a:prstGeom prst="rect">
            <a:avLst/>
          </a:prstGeom>
          <a:noFill/>
        </p:spPr>
        <p:txBody>
          <a:bodyPr wrap="square" rtlCol="0">
            <a:spAutoFit/>
          </a:bodyPr>
          <a:lstStyle/>
          <a:p>
            <a:r>
              <a:rPr lang="en-ZA" sz="4000" b="1" dirty="0"/>
              <a:t>Simplify the following expressions:</a:t>
            </a:r>
          </a:p>
        </p:txBody>
      </p:sp>
      <p:graphicFrame>
        <p:nvGraphicFramePr>
          <p:cNvPr id="18" name="Object 17"/>
          <p:cNvGraphicFramePr>
            <a:graphicFrameLocks noChangeAspect="1"/>
          </p:cNvGraphicFramePr>
          <p:nvPr>
            <p:extLst/>
          </p:nvPr>
        </p:nvGraphicFramePr>
        <p:xfrm>
          <a:off x="3343795" y="3734793"/>
          <a:ext cx="1816100" cy="1422400"/>
        </p:xfrm>
        <a:graphic>
          <a:graphicData uri="http://schemas.openxmlformats.org/presentationml/2006/ole">
            <mc:AlternateContent xmlns:mc="http://schemas.openxmlformats.org/markup-compatibility/2006">
              <mc:Choice xmlns:v="urn:schemas-microsoft-com:vml" Requires="v">
                <p:oleObj spid="_x0000_s63490" name="Equation" r:id="rId4" imgW="1815840" imgH="1422360" progId="">
                  <p:embed/>
                </p:oleObj>
              </mc:Choice>
              <mc:Fallback>
                <p:oleObj name="Equation" r:id="rId4" imgW="1815840" imgH="1422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795" y="3734793"/>
                        <a:ext cx="18161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2266473" y="3861048"/>
            <a:ext cx="866871" cy="707886"/>
          </a:xfrm>
          <a:prstGeom prst="rect">
            <a:avLst/>
          </a:prstGeom>
          <a:noFill/>
        </p:spPr>
        <p:txBody>
          <a:bodyPr wrap="square" rtlCol="0">
            <a:spAutoFit/>
          </a:bodyPr>
          <a:lstStyle/>
          <a:p>
            <a:r>
              <a:rPr lang="en-ZA" sz="4000" b="1" dirty="0"/>
              <a:t>(a)</a:t>
            </a:r>
          </a:p>
        </p:txBody>
      </p:sp>
    </p:spTree>
    <p:extLst>
      <p:ext uri="{BB962C8B-B14F-4D97-AF65-F5344CB8AC3E}">
        <p14:creationId xmlns:p14="http://schemas.microsoft.com/office/powerpoint/2010/main" val="3979556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nvPr>
        </p:nvGraphicFramePr>
        <p:xfrm>
          <a:off x="4437022" y="608733"/>
          <a:ext cx="1816100" cy="1422400"/>
        </p:xfrm>
        <a:graphic>
          <a:graphicData uri="http://schemas.openxmlformats.org/presentationml/2006/ole">
            <mc:AlternateContent xmlns:mc="http://schemas.openxmlformats.org/markup-compatibility/2006">
              <mc:Choice xmlns:v="urn:schemas-microsoft-com:vml" Requires="v">
                <p:oleObj spid="_x0000_s64514" name="Equation" r:id="rId4" imgW="1815840" imgH="1422360" progId="">
                  <p:embed/>
                </p:oleObj>
              </mc:Choice>
              <mc:Fallback>
                <p:oleObj name="Equation" r:id="rId4" imgW="1815840" imgH="1422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022" y="608733"/>
                        <a:ext cx="18161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4098641" y="2192909"/>
          <a:ext cx="2286000" cy="1422400"/>
        </p:xfrm>
        <a:graphic>
          <a:graphicData uri="http://schemas.openxmlformats.org/presentationml/2006/ole">
            <mc:AlternateContent xmlns:mc="http://schemas.openxmlformats.org/markup-compatibility/2006">
              <mc:Choice xmlns:v="urn:schemas-microsoft-com:vml" Requires="v">
                <p:oleObj spid="_x0000_s64515" name="Equation" r:id="rId6" imgW="2286000" imgH="1422360" progId="">
                  <p:embed/>
                </p:oleObj>
              </mc:Choice>
              <mc:Fallback>
                <p:oleObj name="Equation" r:id="rId6" imgW="2286000" imgH="1422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8641" y="2192909"/>
                        <a:ext cx="22860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4184094" y="3777084"/>
          <a:ext cx="1282700" cy="1308100"/>
        </p:xfrm>
        <a:graphic>
          <a:graphicData uri="http://schemas.openxmlformats.org/presentationml/2006/ole">
            <mc:AlternateContent xmlns:mc="http://schemas.openxmlformats.org/markup-compatibility/2006">
              <mc:Choice xmlns:v="urn:schemas-microsoft-com:vml" Requires="v">
                <p:oleObj spid="_x0000_s64516" name="Equation" r:id="rId8" imgW="1282680" imgH="1307880" progId="">
                  <p:embed/>
                </p:oleObj>
              </mc:Choice>
              <mc:Fallback>
                <p:oleObj name="Equation" r:id="rId8" imgW="1282680" imgH="1307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4094" y="3777084"/>
                        <a:ext cx="12827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0359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nvPr>
        </p:nvGraphicFramePr>
        <p:xfrm>
          <a:off x="4492600" y="665163"/>
          <a:ext cx="3403600" cy="1308100"/>
        </p:xfrm>
        <a:graphic>
          <a:graphicData uri="http://schemas.openxmlformats.org/presentationml/2006/ole">
            <mc:AlternateContent xmlns:mc="http://schemas.openxmlformats.org/markup-compatibility/2006">
              <mc:Choice xmlns:v="urn:schemas-microsoft-com:vml" Requires="v">
                <p:oleObj spid="_x0000_s65538" name="Equation" r:id="rId4" imgW="3403440" imgH="1307880" progId="">
                  <p:embed/>
                </p:oleObj>
              </mc:Choice>
              <mc:Fallback>
                <p:oleObj name="Equation" r:id="rId4" imgW="3403440" imgH="1307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00" y="665163"/>
                        <a:ext cx="34036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359698" y="734988"/>
            <a:ext cx="866871" cy="707886"/>
          </a:xfrm>
          <a:prstGeom prst="rect">
            <a:avLst/>
          </a:prstGeom>
          <a:noFill/>
        </p:spPr>
        <p:txBody>
          <a:bodyPr wrap="square" rtlCol="0">
            <a:spAutoFit/>
          </a:bodyPr>
          <a:lstStyle/>
          <a:p>
            <a:r>
              <a:rPr lang="en-ZA" sz="4000" b="1" dirty="0"/>
              <a:t>(b)</a:t>
            </a:r>
          </a:p>
        </p:txBody>
      </p:sp>
      <p:graphicFrame>
        <p:nvGraphicFramePr>
          <p:cNvPr id="2" name="Object 1"/>
          <p:cNvGraphicFramePr>
            <a:graphicFrameLocks noChangeAspect="1"/>
          </p:cNvGraphicFramePr>
          <p:nvPr>
            <p:extLst/>
          </p:nvPr>
        </p:nvGraphicFramePr>
        <p:xfrm>
          <a:off x="4151784" y="2132856"/>
          <a:ext cx="3924300" cy="1308100"/>
        </p:xfrm>
        <a:graphic>
          <a:graphicData uri="http://schemas.openxmlformats.org/presentationml/2006/ole">
            <mc:AlternateContent xmlns:mc="http://schemas.openxmlformats.org/markup-compatibility/2006">
              <mc:Choice xmlns:v="urn:schemas-microsoft-com:vml" Requires="v">
                <p:oleObj spid="_x0000_s65539" name="Equation" r:id="rId6" imgW="3924000" imgH="1307880" progId="">
                  <p:embed/>
                </p:oleObj>
              </mc:Choice>
              <mc:Fallback>
                <p:oleObj name="Equation" r:id="rId6" imgW="3924000" imgH="1307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784" y="2132856"/>
                        <a:ext cx="39243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7600404" y="3645024"/>
          <a:ext cx="1231900" cy="1308100"/>
        </p:xfrm>
        <a:graphic>
          <a:graphicData uri="http://schemas.openxmlformats.org/presentationml/2006/ole">
            <mc:AlternateContent xmlns:mc="http://schemas.openxmlformats.org/markup-compatibility/2006">
              <mc:Choice xmlns:v="urn:schemas-microsoft-com:vml" Requires="v">
                <p:oleObj spid="_x0000_s65540" name="Equation" r:id="rId8" imgW="1231560" imgH="1307880" progId="">
                  <p:embed/>
                </p:oleObj>
              </mc:Choice>
              <mc:Fallback>
                <p:oleObj name="Equation" r:id="rId8" imgW="1231560" imgH="1307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0404" y="3645024"/>
                        <a:ext cx="12319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4151786" y="3645024"/>
          <a:ext cx="3086100" cy="1308100"/>
        </p:xfrm>
        <a:graphic>
          <a:graphicData uri="http://schemas.openxmlformats.org/presentationml/2006/ole">
            <mc:AlternateContent xmlns:mc="http://schemas.openxmlformats.org/markup-compatibility/2006">
              <mc:Choice xmlns:v="urn:schemas-microsoft-com:vml" Requires="v">
                <p:oleObj spid="_x0000_s65541" name="Equation" r:id="rId10" imgW="3085920" imgH="1307880" progId="">
                  <p:embed/>
                </p:oleObj>
              </mc:Choice>
              <mc:Fallback>
                <p:oleObj name="Equation" r:id="rId10" imgW="3085920" imgH="13078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786" y="3645024"/>
                        <a:ext cx="30861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387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nvPr>
        </p:nvGraphicFramePr>
        <p:xfrm>
          <a:off x="4367809" y="665163"/>
          <a:ext cx="2197100" cy="1308100"/>
        </p:xfrm>
        <a:graphic>
          <a:graphicData uri="http://schemas.openxmlformats.org/presentationml/2006/ole">
            <mc:AlternateContent xmlns:mc="http://schemas.openxmlformats.org/markup-compatibility/2006">
              <mc:Choice xmlns:v="urn:schemas-microsoft-com:vml" Requires="v">
                <p:oleObj spid="_x0000_s66562" name="Equation" r:id="rId4" imgW="2197080" imgH="1307880" progId="">
                  <p:embed/>
                </p:oleObj>
              </mc:Choice>
              <mc:Fallback>
                <p:oleObj name="Equation" r:id="rId4" imgW="2197080" imgH="1307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809" y="665163"/>
                        <a:ext cx="21971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359698" y="734988"/>
            <a:ext cx="866871" cy="707886"/>
          </a:xfrm>
          <a:prstGeom prst="rect">
            <a:avLst/>
          </a:prstGeom>
          <a:noFill/>
        </p:spPr>
        <p:txBody>
          <a:bodyPr wrap="square" rtlCol="0">
            <a:spAutoFit/>
          </a:bodyPr>
          <a:lstStyle/>
          <a:p>
            <a:r>
              <a:rPr lang="en-ZA" sz="4000" b="1" dirty="0"/>
              <a:t>(c)</a:t>
            </a:r>
          </a:p>
        </p:txBody>
      </p:sp>
      <p:graphicFrame>
        <p:nvGraphicFramePr>
          <p:cNvPr id="2" name="Object 1"/>
          <p:cNvGraphicFramePr>
            <a:graphicFrameLocks noChangeAspect="1"/>
          </p:cNvGraphicFramePr>
          <p:nvPr>
            <p:extLst/>
          </p:nvPr>
        </p:nvGraphicFramePr>
        <p:xfrm>
          <a:off x="4079776" y="2294509"/>
          <a:ext cx="2438400" cy="1206500"/>
        </p:xfrm>
        <a:graphic>
          <a:graphicData uri="http://schemas.openxmlformats.org/presentationml/2006/ole">
            <mc:AlternateContent xmlns:mc="http://schemas.openxmlformats.org/markup-compatibility/2006">
              <mc:Choice xmlns:v="urn:schemas-microsoft-com:vml" Requires="v">
                <p:oleObj spid="_x0000_s66563" name="Equation" r:id="rId6" imgW="2438280" imgH="1206360" progId="">
                  <p:embed/>
                </p:oleObj>
              </mc:Choice>
              <mc:Fallback>
                <p:oleObj name="Equation" r:id="rId6" imgW="2438280" imgH="1206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776" y="2294509"/>
                        <a:ext cx="2438400"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4152652" y="3717033"/>
          <a:ext cx="1511300" cy="1168400"/>
        </p:xfrm>
        <a:graphic>
          <a:graphicData uri="http://schemas.openxmlformats.org/presentationml/2006/ole">
            <mc:AlternateContent xmlns:mc="http://schemas.openxmlformats.org/markup-compatibility/2006">
              <mc:Choice xmlns:v="urn:schemas-microsoft-com:vml" Requires="v">
                <p:oleObj spid="_x0000_s66564" name="Equation" r:id="rId8" imgW="1511280" imgH="1168200" progId="">
                  <p:embed/>
                </p:oleObj>
              </mc:Choice>
              <mc:Fallback>
                <p:oleObj name="Equation" r:id="rId8" imgW="1511280" imgH="11682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2652" y="3717033"/>
                        <a:ext cx="15113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7043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49930" y="332656"/>
            <a:ext cx="2937959" cy="707886"/>
          </a:xfrm>
          <a:prstGeom prst="rect">
            <a:avLst/>
          </a:prstGeom>
          <a:noFill/>
        </p:spPr>
        <p:txBody>
          <a:bodyPr wrap="square" rtlCol="0">
            <a:spAutoFit/>
          </a:bodyPr>
          <a:lstStyle/>
          <a:p>
            <a:r>
              <a:rPr lang="en-ZA" sz="4000" b="1" u="sng" dirty="0"/>
              <a:t>EXAMPLE </a:t>
            </a:r>
          </a:p>
        </p:txBody>
      </p:sp>
      <p:sp>
        <p:nvSpPr>
          <p:cNvPr id="11" name="TextBox 10"/>
          <p:cNvSpPr txBox="1"/>
          <p:nvPr/>
        </p:nvSpPr>
        <p:spPr>
          <a:xfrm>
            <a:off x="2149930" y="1124744"/>
            <a:ext cx="7690489" cy="707886"/>
          </a:xfrm>
          <a:prstGeom prst="rect">
            <a:avLst/>
          </a:prstGeom>
          <a:noFill/>
        </p:spPr>
        <p:txBody>
          <a:bodyPr wrap="square" rtlCol="0">
            <a:spAutoFit/>
          </a:bodyPr>
          <a:lstStyle/>
          <a:p>
            <a:r>
              <a:rPr lang="en-ZA" sz="4000" b="1" dirty="0"/>
              <a:t>Simplify the following expressions:</a:t>
            </a:r>
          </a:p>
        </p:txBody>
      </p:sp>
      <p:graphicFrame>
        <p:nvGraphicFramePr>
          <p:cNvPr id="12" name="Object 11"/>
          <p:cNvGraphicFramePr>
            <a:graphicFrameLocks noChangeAspect="1"/>
          </p:cNvGraphicFramePr>
          <p:nvPr>
            <p:extLst/>
          </p:nvPr>
        </p:nvGraphicFramePr>
        <p:xfrm>
          <a:off x="3225800" y="1812282"/>
          <a:ext cx="2870201" cy="1308100"/>
        </p:xfrm>
        <a:graphic>
          <a:graphicData uri="http://schemas.openxmlformats.org/presentationml/2006/ole">
            <mc:AlternateContent xmlns:mc="http://schemas.openxmlformats.org/markup-compatibility/2006">
              <mc:Choice xmlns:v="urn:schemas-microsoft-com:vml" Requires="v">
                <p:oleObj spid="_x0000_s67586" name="Equation" r:id="rId4" imgW="2869920" imgH="1307880" progId="">
                  <p:embed/>
                </p:oleObj>
              </mc:Choice>
              <mc:Fallback>
                <p:oleObj name="Equation" r:id="rId4" imgW="2869920" imgH="1307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00" y="1812282"/>
                        <a:ext cx="2870201"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266473" y="1916832"/>
            <a:ext cx="866871" cy="707886"/>
          </a:xfrm>
          <a:prstGeom prst="rect">
            <a:avLst/>
          </a:prstGeom>
          <a:noFill/>
        </p:spPr>
        <p:txBody>
          <a:bodyPr wrap="square" rtlCol="0">
            <a:spAutoFit/>
          </a:bodyPr>
          <a:lstStyle/>
          <a:p>
            <a:r>
              <a:rPr lang="en-ZA" sz="4000" b="1" dirty="0"/>
              <a:t>(a)</a:t>
            </a:r>
          </a:p>
        </p:txBody>
      </p:sp>
      <p:graphicFrame>
        <p:nvGraphicFramePr>
          <p:cNvPr id="3" name="Object 2"/>
          <p:cNvGraphicFramePr>
            <a:graphicFrameLocks noChangeAspect="1"/>
          </p:cNvGraphicFramePr>
          <p:nvPr>
            <p:extLst/>
          </p:nvPr>
        </p:nvGraphicFramePr>
        <p:xfrm>
          <a:off x="2883026" y="3396458"/>
          <a:ext cx="3429001" cy="1333500"/>
        </p:xfrm>
        <a:graphic>
          <a:graphicData uri="http://schemas.openxmlformats.org/presentationml/2006/ole">
            <mc:AlternateContent xmlns:mc="http://schemas.openxmlformats.org/markup-compatibility/2006">
              <mc:Choice xmlns:v="urn:schemas-microsoft-com:vml" Requires="v">
                <p:oleObj spid="_x0000_s67587" name="Equation" r:id="rId6" imgW="3429000" imgH="1333440" progId="">
                  <p:embed/>
                </p:oleObj>
              </mc:Choice>
              <mc:Fallback>
                <p:oleObj name="Equation" r:id="rId6" imgW="3429000" imgH="13334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3026" y="3396458"/>
                        <a:ext cx="3429001"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941218" y="4789828"/>
          <a:ext cx="1498601" cy="1168400"/>
        </p:xfrm>
        <a:graphic>
          <a:graphicData uri="http://schemas.openxmlformats.org/presentationml/2006/ole">
            <mc:AlternateContent xmlns:mc="http://schemas.openxmlformats.org/markup-compatibility/2006">
              <mc:Choice xmlns:v="urn:schemas-microsoft-com:vml" Requires="v">
                <p:oleObj spid="_x0000_s67588" name="Equation" r:id="rId8" imgW="1498320" imgH="1168200" progId="">
                  <p:embed/>
                </p:oleObj>
              </mc:Choice>
              <mc:Fallback>
                <p:oleObj name="Equation" r:id="rId8" imgW="1498320" imgH="11682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1218" y="4789828"/>
                        <a:ext cx="1498601"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50348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nvPr>
        </p:nvGraphicFramePr>
        <p:xfrm>
          <a:off x="3287690" y="232049"/>
          <a:ext cx="4419600" cy="1308100"/>
        </p:xfrm>
        <a:graphic>
          <a:graphicData uri="http://schemas.openxmlformats.org/presentationml/2006/ole">
            <mc:AlternateContent xmlns:mc="http://schemas.openxmlformats.org/markup-compatibility/2006">
              <mc:Choice xmlns:v="urn:schemas-microsoft-com:vml" Requires="v">
                <p:oleObj spid="_x0000_s68610" name="Equation" r:id="rId4" imgW="4419360" imgH="1307880" progId="">
                  <p:embed/>
                </p:oleObj>
              </mc:Choice>
              <mc:Fallback>
                <p:oleObj name="Equation" r:id="rId4" imgW="4419360" imgH="1307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690" y="232049"/>
                        <a:ext cx="44196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400368" y="362501"/>
            <a:ext cx="866871" cy="707886"/>
          </a:xfrm>
          <a:prstGeom prst="rect">
            <a:avLst/>
          </a:prstGeom>
          <a:noFill/>
        </p:spPr>
        <p:txBody>
          <a:bodyPr wrap="square" rtlCol="0">
            <a:spAutoFit/>
          </a:bodyPr>
          <a:lstStyle/>
          <a:p>
            <a:r>
              <a:rPr lang="en-ZA" sz="4000" b="1" dirty="0"/>
              <a:t>(b)</a:t>
            </a:r>
          </a:p>
        </p:txBody>
      </p:sp>
      <p:graphicFrame>
        <p:nvGraphicFramePr>
          <p:cNvPr id="3" name="Object 2"/>
          <p:cNvGraphicFramePr>
            <a:graphicFrameLocks noChangeAspect="1"/>
          </p:cNvGraphicFramePr>
          <p:nvPr>
            <p:extLst/>
          </p:nvPr>
        </p:nvGraphicFramePr>
        <p:xfrm>
          <a:off x="2313136" y="1841500"/>
          <a:ext cx="6807200" cy="1333500"/>
        </p:xfrm>
        <a:graphic>
          <a:graphicData uri="http://schemas.openxmlformats.org/presentationml/2006/ole">
            <mc:AlternateContent xmlns:mc="http://schemas.openxmlformats.org/markup-compatibility/2006">
              <mc:Choice xmlns:v="urn:schemas-microsoft-com:vml" Requires="v">
                <p:oleObj spid="_x0000_s68611" name="Equation" r:id="rId6" imgW="6806880" imgH="1333440" progId="">
                  <p:embed/>
                </p:oleObj>
              </mc:Choice>
              <mc:Fallback>
                <p:oleObj name="Equation" r:id="rId6" imgW="6806880" imgH="13334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3136" y="1841500"/>
                        <a:ext cx="68072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345060" y="3489053"/>
          <a:ext cx="3390900" cy="1308100"/>
        </p:xfrm>
        <a:graphic>
          <a:graphicData uri="http://schemas.openxmlformats.org/presentationml/2006/ole">
            <mc:AlternateContent xmlns:mc="http://schemas.openxmlformats.org/markup-compatibility/2006">
              <mc:Choice xmlns:v="urn:schemas-microsoft-com:vml" Requires="v">
                <p:oleObj spid="_x0000_s68612" name="Equation" r:id="rId8" imgW="3390840" imgH="1307880" progId="">
                  <p:embed/>
                </p:oleObj>
              </mc:Choice>
              <mc:Fallback>
                <p:oleObj name="Equation" r:id="rId8" imgW="3390840" imgH="1307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5060" y="3489053"/>
                        <a:ext cx="33909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1014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nvPr>
        </p:nvGraphicFramePr>
        <p:xfrm>
          <a:off x="3506813" y="320700"/>
          <a:ext cx="5397500" cy="1308100"/>
        </p:xfrm>
        <a:graphic>
          <a:graphicData uri="http://schemas.openxmlformats.org/presentationml/2006/ole">
            <mc:AlternateContent xmlns:mc="http://schemas.openxmlformats.org/markup-compatibility/2006">
              <mc:Choice xmlns:v="urn:schemas-microsoft-com:vml" Requires="v">
                <p:oleObj spid="_x0000_s69634" name="Equation" r:id="rId4" imgW="5397480" imgH="1307880" progId="">
                  <p:embed/>
                </p:oleObj>
              </mc:Choice>
              <mc:Fallback>
                <p:oleObj name="Equation" r:id="rId4" imgW="5397480" imgH="1307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813" y="320700"/>
                        <a:ext cx="53975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400368" y="362501"/>
            <a:ext cx="866871" cy="707886"/>
          </a:xfrm>
          <a:prstGeom prst="rect">
            <a:avLst/>
          </a:prstGeom>
          <a:noFill/>
        </p:spPr>
        <p:txBody>
          <a:bodyPr wrap="square" rtlCol="0">
            <a:spAutoFit/>
          </a:bodyPr>
          <a:lstStyle/>
          <a:p>
            <a:r>
              <a:rPr lang="en-ZA" sz="4000" b="1" dirty="0"/>
              <a:t>(c)</a:t>
            </a:r>
          </a:p>
        </p:txBody>
      </p:sp>
      <p:graphicFrame>
        <p:nvGraphicFramePr>
          <p:cNvPr id="3" name="Object 2"/>
          <p:cNvGraphicFramePr>
            <a:graphicFrameLocks noChangeAspect="1"/>
          </p:cNvGraphicFramePr>
          <p:nvPr>
            <p:extLst/>
          </p:nvPr>
        </p:nvGraphicFramePr>
        <p:xfrm>
          <a:off x="3210521" y="1797051"/>
          <a:ext cx="5765801" cy="1422400"/>
        </p:xfrm>
        <a:graphic>
          <a:graphicData uri="http://schemas.openxmlformats.org/presentationml/2006/ole">
            <mc:AlternateContent xmlns:mc="http://schemas.openxmlformats.org/markup-compatibility/2006">
              <mc:Choice xmlns:v="urn:schemas-microsoft-com:vml" Requires="v">
                <p:oleObj spid="_x0000_s69635" name="Equation" r:id="rId6" imgW="5765760" imgH="1422360" progId="">
                  <p:embed/>
                </p:oleObj>
              </mc:Choice>
              <mc:Fallback>
                <p:oleObj name="Equation" r:id="rId6" imgW="5765760" imgH="1422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0521" y="1797051"/>
                        <a:ext cx="5765801"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1865187" y="3212976"/>
          <a:ext cx="8623300" cy="1574800"/>
        </p:xfrm>
        <a:graphic>
          <a:graphicData uri="http://schemas.openxmlformats.org/presentationml/2006/ole">
            <mc:AlternateContent xmlns:mc="http://schemas.openxmlformats.org/markup-compatibility/2006">
              <mc:Choice xmlns:v="urn:schemas-microsoft-com:vml" Requires="v">
                <p:oleObj spid="_x0000_s69636" name="Equation" r:id="rId8" imgW="8623080" imgH="1574640" progId="">
                  <p:embed/>
                </p:oleObj>
              </mc:Choice>
              <mc:Fallback>
                <p:oleObj name="Equation" r:id="rId8" imgW="8623080" imgH="1574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5187" y="3212976"/>
                        <a:ext cx="8623300"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2927648" y="4662513"/>
          <a:ext cx="4572000" cy="1574800"/>
        </p:xfrm>
        <a:graphic>
          <a:graphicData uri="http://schemas.openxmlformats.org/presentationml/2006/ole">
            <mc:AlternateContent xmlns:mc="http://schemas.openxmlformats.org/markup-compatibility/2006">
              <mc:Choice xmlns:v="urn:schemas-microsoft-com:vml" Requires="v">
                <p:oleObj spid="_x0000_s69637" name="Equation" r:id="rId10" imgW="4572000" imgH="1574640" progId="">
                  <p:embed/>
                </p:oleObj>
              </mc:Choice>
              <mc:Fallback>
                <p:oleObj name="Equation" r:id="rId10" imgW="4572000" imgH="1574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7648" y="4662513"/>
                        <a:ext cx="4572000"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08751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17654" y="188641"/>
            <a:ext cx="3042242" cy="707886"/>
          </a:xfrm>
          <a:prstGeom prst="rect">
            <a:avLst/>
          </a:prstGeom>
          <a:noFill/>
        </p:spPr>
        <p:txBody>
          <a:bodyPr wrap="square" rtlCol="0">
            <a:spAutoFit/>
          </a:bodyPr>
          <a:lstStyle/>
          <a:p>
            <a:r>
              <a:rPr lang="en-ZA" sz="4000" b="1" u="sng" dirty="0"/>
              <a:t>EXAMPLE 17</a:t>
            </a:r>
          </a:p>
        </p:txBody>
      </p:sp>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Object 6"/>
          <p:cNvGraphicFramePr>
            <a:graphicFrameLocks noChangeAspect="1"/>
          </p:cNvGraphicFramePr>
          <p:nvPr>
            <p:extLst/>
          </p:nvPr>
        </p:nvGraphicFramePr>
        <p:xfrm>
          <a:off x="5951985" y="4418172"/>
          <a:ext cx="3517900" cy="622300"/>
        </p:xfrm>
        <a:graphic>
          <a:graphicData uri="http://schemas.openxmlformats.org/presentationml/2006/ole">
            <mc:AlternateContent xmlns:mc="http://schemas.openxmlformats.org/markup-compatibility/2006">
              <mc:Choice xmlns:v="urn:schemas-microsoft-com:vml" Requires="v">
                <p:oleObj spid="_x0000_s70658" name="Equation" r:id="rId4" imgW="3517560" imgH="622080" progId="">
                  <p:embed/>
                </p:oleObj>
              </mc:Choice>
              <mc:Fallback>
                <p:oleObj name="Equation" r:id="rId4" imgW="3517560" imgH="6220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985" y="4418172"/>
                        <a:ext cx="3517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135560" y="864007"/>
            <a:ext cx="2227257" cy="707886"/>
          </a:xfrm>
          <a:prstGeom prst="rect">
            <a:avLst/>
          </a:prstGeom>
          <a:noFill/>
        </p:spPr>
        <p:txBody>
          <a:bodyPr wrap="square" rtlCol="0">
            <a:spAutoFit/>
          </a:bodyPr>
          <a:lstStyle/>
          <a:p>
            <a:r>
              <a:rPr lang="en-ZA" sz="4000" b="1" dirty="0"/>
              <a:t>Simplify:</a:t>
            </a:r>
          </a:p>
        </p:txBody>
      </p:sp>
      <p:graphicFrame>
        <p:nvGraphicFramePr>
          <p:cNvPr id="18" name="Object 17"/>
          <p:cNvGraphicFramePr>
            <a:graphicFrameLocks noChangeAspect="1"/>
          </p:cNvGraphicFramePr>
          <p:nvPr>
            <p:extLst/>
          </p:nvPr>
        </p:nvGraphicFramePr>
        <p:xfrm>
          <a:off x="3201633" y="1656096"/>
          <a:ext cx="1346201" cy="1168400"/>
        </p:xfrm>
        <a:graphic>
          <a:graphicData uri="http://schemas.openxmlformats.org/presentationml/2006/ole">
            <mc:AlternateContent xmlns:mc="http://schemas.openxmlformats.org/markup-compatibility/2006">
              <mc:Choice xmlns:v="urn:schemas-microsoft-com:vml" Requires="v">
                <p:oleObj spid="_x0000_s70659" name="Equation" r:id="rId6" imgW="1346040" imgH="1168200" progId="">
                  <p:embed/>
                </p:oleObj>
              </mc:Choice>
              <mc:Fallback>
                <p:oleObj name="Equation" r:id="rId6" imgW="1346040" imgH="11682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633" y="1656096"/>
                        <a:ext cx="1346201"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2135563" y="1676840"/>
            <a:ext cx="866871" cy="707886"/>
          </a:xfrm>
          <a:prstGeom prst="rect">
            <a:avLst/>
          </a:prstGeom>
          <a:noFill/>
        </p:spPr>
        <p:txBody>
          <a:bodyPr wrap="square" rtlCol="0">
            <a:spAutoFit/>
          </a:bodyPr>
          <a:lstStyle/>
          <a:p>
            <a:r>
              <a:rPr lang="en-ZA" sz="4000" b="1" dirty="0"/>
              <a:t>(a)</a:t>
            </a:r>
          </a:p>
        </p:txBody>
      </p:sp>
      <p:graphicFrame>
        <p:nvGraphicFramePr>
          <p:cNvPr id="20" name="Object 19"/>
          <p:cNvGraphicFramePr>
            <a:graphicFrameLocks noChangeAspect="1"/>
          </p:cNvGraphicFramePr>
          <p:nvPr>
            <p:extLst/>
          </p:nvPr>
        </p:nvGraphicFramePr>
        <p:xfrm>
          <a:off x="2786492" y="3026089"/>
          <a:ext cx="2235200" cy="1193800"/>
        </p:xfrm>
        <a:graphic>
          <a:graphicData uri="http://schemas.openxmlformats.org/presentationml/2006/ole">
            <mc:AlternateContent xmlns:mc="http://schemas.openxmlformats.org/markup-compatibility/2006">
              <mc:Choice xmlns:v="urn:schemas-microsoft-com:vml" Requires="v">
                <p:oleObj spid="_x0000_s70660" name="Equation" r:id="rId8" imgW="2234880" imgH="1193760" progId="">
                  <p:embed/>
                </p:oleObj>
              </mc:Choice>
              <mc:Fallback>
                <p:oleObj name="Equation" r:id="rId8" imgW="2234880" imgH="11937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6492" y="3026089"/>
                        <a:ext cx="223520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2734870" y="4322233"/>
          <a:ext cx="2273300" cy="1333500"/>
        </p:xfrm>
        <a:graphic>
          <a:graphicData uri="http://schemas.openxmlformats.org/presentationml/2006/ole">
            <mc:AlternateContent xmlns:mc="http://schemas.openxmlformats.org/markup-compatibility/2006">
              <mc:Choice xmlns:v="urn:schemas-microsoft-com:vml" Requires="v">
                <p:oleObj spid="_x0000_s70661" name="Equation" r:id="rId10" imgW="2273040" imgH="1333440" progId="">
                  <p:embed/>
                </p:oleObj>
              </mc:Choice>
              <mc:Fallback>
                <p:oleObj name="Equation" r:id="rId10" imgW="2273040" imgH="13334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4870" y="4322233"/>
                        <a:ext cx="22733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2760239" y="5646527"/>
          <a:ext cx="977900" cy="419100"/>
        </p:xfrm>
        <a:graphic>
          <a:graphicData uri="http://schemas.openxmlformats.org/presentationml/2006/ole">
            <mc:AlternateContent xmlns:mc="http://schemas.openxmlformats.org/markup-compatibility/2006">
              <mc:Choice xmlns:v="urn:schemas-microsoft-com:vml" Requires="v">
                <p:oleObj spid="_x0000_s70662" name="Equation" r:id="rId12" imgW="977760" imgH="419040" progId="">
                  <p:embed/>
                </p:oleObj>
              </mc:Choice>
              <mc:Fallback>
                <p:oleObj name="Equation" r:id="rId12" imgW="977760" imgH="4190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0239" y="5646527"/>
                        <a:ext cx="977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9151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3" name="TextBox 12"/>
          <p:cNvSpPr txBox="1"/>
          <p:nvPr/>
        </p:nvSpPr>
        <p:spPr>
          <a:xfrm>
            <a:off x="2149930" y="332656"/>
            <a:ext cx="2937959" cy="707886"/>
          </a:xfrm>
          <a:prstGeom prst="rect">
            <a:avLst/>
          </a:prstGeom>
          <a:noFill/>
        </p:spPr>
        <p:txBody>
          <a:bodyPr wrap="square" rtlCol="0">
            <a:spAutoFit/>
          </a:bodyPr>
          <a:lstStyle/>
          <a:p>
            <a:r>
              <a:rPr lang="en-ZA" sz="4000" b="1" u="sng" dirty="0"/>
              <a:t>EXAMPLE 18</a:t>
            </a:r>
          </a:p>
        </p:txBody>
      </p:sp>
      <p:sp>
        <p:nvSpPr>
          <p:cNvPr id="15" name="TextBox 14"/>
          <p:cNvSpPr txBox="1"/>
          <p:nvPr/>
        </p:nvSpPr>
        <p:spPr>
          <a:xfrm>
            <a:off x="2149931" y="980728"/>
            <a:ext cx="2217879" cy="707886"/>
          </a:xfrm>
          <a:prstGeom prst="rect">
            <a:avLst/>
          </a:prstGeom>
          <a:noFill/>
        </p:spPr>
        <p:txBody>
          <a:bodyPr wrap="square" rtlCol="0">
            <a:spAutoFit/>
          </a:bodyPr>
          <a:lstStyle/>
          <a:p>
            <a:r>
              <a:rPr lang="en-ZA" sz="4000" b="1" dirty="0"/>
              <a:t>Simplify:</a:t>
            </a:r>
          </a:p>
        </p:txBody>
      </p:sp>
      <p:graphicFrame>
        <p:nvGraphicFramePr>
          <p:cNvPr id="16" name="Object 15"/>
          <p:cNvGraphicFramePr>
            <a:graphicFrameLocks noChangeAspect="1"/>
          </p:cNvGraphicFramePr>
          <p:nvPr>
            <p:extLst/>
          </p:nvPr>
        </p:nvGraphicFramePr>
        <p:xfrm>
          <a:off x="2271275" y="1688615"/>
          <a:ext cx="5194300" cy="1270000"/>
        </p:xfrm>
        <a:graphic>
          <a:graphicData uri="http://schemas.openxmlformats.org/presentationml/2006/ole">
            <mc:AlternateContent xmlns:mc="http://schemas.openxmlformats.org/markup-compatibility/2006">
              <mc:Choice xmlns:v="urn:schemas-microsoft-com:vml" Requires="v">
                <p:oleObj spid="_x0000_s71682" name="Equation" r:id="rId4" imgW="5194080" imgH="1269720" progId="">
                  <p:embed/>
                </p:oleObj>
              </mc:Choice>
              <mc:Fallback>
                <p:oleObj name="Equation" r:id="rId4" imgW="5194080" imgH="1269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275" y="1688615"/>
                        <a:ext cx="51943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3863753" y="3284985"/>
          <a:ext cx="2933700" cy="673100"/>
        </p:xfrm>
        <a:graphic>
          <a:graphicData uri="http://schemas.openxmlformats.org/presentationml/2006/ole">
            <mc:AlternateContent xmlns:mc="http://schemas.openxmlformats.org/markup-compatibility/2006">
              <mc:Choice xmlns:v="urn:schemas-microsoft-com:vml" Requires="v">
                <p:oleObj spid="_x0000_s71683" name="Equation" r:id="rId6" imgW="2933640" imgH="672840" progId="">
                  <p:embed/>
                </p:oleObj>
              </mc:Choice>
              <mc:Fallback>
                <p:oleObj name="Equation" r:id="rId6" imgW="2933640" imgH="672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3753" y="3284985"/>
                        <a:ext cx="29337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567610" y="4187054"/>
          <a:ext cx="5638800" cy="1270000"/>
        </p:xfrm>
        <a:graphic>
          <a:graphicData uri="http://schemas.openxmlformats.org/presentationml/2006/ole">
            <mc:AlternateContent xmlns:mc="http://schemas.openxmlformats.org/markup-compatibility/2006">
              <mc:Choice xmlns:v="urn:schemas-microsoft-com:vml" Requires="v">
                <p:oleObj spid="_x0000_s71684" name="Equation" r:id="rId8" imgW="5638680" imgH="1269720" progId="">
                  <p:embed/>
                </p:oleObj>
              </mc:Choice>
              <mc:Fallback>
                <p:oleObj name="Equation" r:id="rId8" imgW="5638680" imgH="12697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7610" y="4187054"/>
                        <a:ext cx="56388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2823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5" name="Object 4"/>
          <p:cNvGraphicFramePr>
            <a:graphicFrameLocks noChangeAspect="1"/>
          </p:cNvGraphicFramePr>
          <p:nvPr>
            <p:extLst/>
          </p:nvPr>
        </p:nvGraphicFramePr>
        <p:xfrm>
          <a:off x="2279576" y="476672"/>
          <a:ext cx="4533900" cy="1028700"/>
        </p:xfrm>
        <a:graphic>
          <a:graphicData uri="http://schemas.openxmlformats.org/presentationml/2006/ole">
            <mc:AlternateContent xmlns:mc="http://schemas.openxmlformats.org/markup-compatibility/2006">
              <mc:Choice xmlns:v="urn:schemas-microsoft-com:vml" Requires="v">
                <p:oleObj spid="_x0000_s72706" name="Equation" r:id="rId4" imgW="4533840" imgH="1028520" progId="">
                  <p:embed/>
                </p:oleObj>
              </mc:Choice>
              <mc:Fallback>
                <p:oleObj name="Equation" r:id="rId4" imgW="4533840" imgH="10285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576" y="476672"/>
                        <a:ext cx="45339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2207570" y="4590256"/>
          <a:ext cx="4343401" cy="1143000"/>
        </p:xfrm>
        <a:graphic>
          <a:graphicData uri="http://schemas.openxmlformats.org/presentationml/2006/ole">
            <mc:AlternateContent xmlns:mc="http://schemas.openxmlformats.org/markup-compatibility/2006">
              <mc:Choice xmlns:v="urn:schemas-microsoft-com:vml" Requires="v">
                <p:oleObj spid="_x0000_s72707" name="Equation" r:id="rId6" imgW="4343400" imgH="1143000" progId="">
                  <p:embed/>
                </p:oleObj>
              </mc:Choice>
              <mc:Fallback>
                <p:oleObj name="Equation" r:id="rId6" imgW="4343400" imgH="1143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570" y="4590256"/>
                        <a:ext cx="4343401"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241874" y="1700808"/>
          <a:ext cx="8102601" cy="1143000"/>
        </p:xfrm>
        <a:graphic>
          <a:graphicData uri="http://schemas.openxmlformats.org/presentationml/2006/ole">
            <mc:AlternateContent xmlns:mc="http://schemas.openxmlformats.org/markup-compatibility/2006">
              <mc:Choice xmlns:v="urn:schemas-microsoft-com:vml" Requires="v">
                <p:oleObj spid="_x0000_s72708" name="Equation" r:id="rId8" imgW="8102520" imgH="1143000" progId="">
                  <p:embed/>
                </p:oleObj>
              </mc:Choice>
              <mc:Fallback>
                <p:oleObj name="Equation" r:id="rId8" imgW="8102520" imgH="11430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1874" y="1700808"/>
                        <a:ext cx="8102601"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207569" y="3068960"/>
          <a:ext cx="6654800" cy="1143000"/>
        </p:xfrm>
        <a:graphic>
          <a:graphicData uri="http://schemas.openxmlformats.org/presentationml/2006/ole">
            <mc:AlternateContent xmlns:mc="http://schemas.openxmlformats.org/markup-compatibility/2006">
              <mc:Choice xmlns:v="urn:schemas-microsoft-com:vml" Requires="v">
                <p:oleObj spid="_x0000_s72709" name="Equation" r:id="rId10" imgW="6654600" imgH="1143000" progId="">
                  <p:embed/>
                </p:oleObj>
              </mc:Choice>
              <mc:Fallback>
                <p:oleObj name="Equation" r:id="rId10" imgW="6654600" imgH="1143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7569" y="3068960"/>
                        <a:ext cx="66548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3294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880" y="993215"/>
            <a:ext cx="3024336" cy="127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nvPr>
        </p:nvGraphicFramePr>
        <p:xfrm>
          <a:off x="3130895" y="2154256"/>
          <a:ext cx="5435600" cy="977900"/>
        </p:xfrm>
        <a:graphic>
          <a:graphicData uri="http://schemas.openxmlformats.org/presentationml/2006/ole">
            <mc:AlternateContent xmlns:mc="http://schemas.openxmlformats.org/markup-compatibility/2006">
              <mc:Choice xmlns:v="urn:schemas-microsoft-com:vml" Requires="v">
                <p:oleObj spid="_x0000_s6146" name="Equation" r:id="rId5" imgW="5435280" imgH="977760" progId="">
                  <p:embed/>
                </p:oleObj>
              </mc:Choice>
              <mc:Fallback>
                <p:oleObj name="Equation" r:id="rId5" imgW="5435280" imgH="9777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895" y="2154256"/>
                        <a:ext cx="54356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1945209" y="3518397"/>
          <a:ext cx="7823200" cy="774700"/>
        </p:xfrm>
        <a:graphic>
          <a:graphicData uri="http://schemas.openxmlformats.org/presentationml/2006/ole">
            <mc:AlternateContent xmlns:mc="http://schemas.openxmlformats.org/markup-compatibility/2006">
              <mc:Choice xmlns:v="urn:schemas-microsoft-com:vml" Requires="v">
                <p:oleObj spid="_x0000_s6147" name="Equation" r:id="rId7" imgW="7823160" imgH="774360" progId="">
                  <p:embed/>
                </p:oleObj>
              </mc:Choice>
              <mc:Fallback>
                <p:oleObj name="Equation" r:id="rId7" imgW="7823160" imgH="774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209" y="3518397"/>
                        <a:ext cx="78232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807970" y="437765"/>
            <a:ext cx="1800201" cy="830997"/>
          </a:xfrm>
          <a:prstGeom prst="rect">
            <a:avLst/>
          </a:prstGeom>
          <a:noFill/>
        </p:spPr>
        <p:txBody>
          <a:bodyPr wrap="square" rtlCol="0">
            <a:spAutoFit/>
          </a:bodyPr>
          <a:lstStyle/>
          <a:p>
            <a:r>
              <a:rPr lang="en-ZA" sz="4800" b="1" dirty="0">
                <a:latin typeface="+mj-lt"/>
              </a:rPr>
              <a:t>LASTS</a:t>
            </a:r>
          </a:p>
        </p:txBody>
      </p:sp>
    </p:spTree>
    <p:extLst>
      <p:ext uri="{BB962C8B-B14F-4D97-AF65-F5344CB8AC3E}">
        <p14:creationId xmlns:p14="http://schemas.microsoft.com/office/powerpoint/2010/main" val="1047275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5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20" name="Object 19"/>
          <p:cNvGraphicFramePr>
            <a:graphicFrameLocks noChangeAspect="1"/>
          </p:cNvGraphicFramePr>
          <p:nvPr>
            <p:extLst/>
          </p:nvPr>
        </p:nvGraphicFramePr>
        <p:xfrm>
          <a:off x="4362817" y="844287"/>
          <a:ext cx="4800601" cy="1168400"/>
        </p:xfrm>
        <a:graphic>
          <a:graphicData uri="http://schemas.openxmlformats.org/presentationml/2006/ole">
            <mc:AlternateContent xmlns:mc="http://schemas.openxmlformats.org/markup-compatibility/2006">
              <mc:Choice xmlns:v="urn:schemas-microsoft-com:vml" Requires="v">
                <p:oleObj spid="_x0000_s73730" name="Equation" r:id="rId4" imgW="4800600" imgH="1168200" progId="">
                  <p:embed/>
                </p:oleObj>
              </mc:Choice>
              <mc:Fallback>
                <p:oleObj name="Equation" r:id="rId4" imgW="4800600" imgH="1168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817" y="844287"/>
                        <a:ext cx="4800601"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1991544" y="2775514"/>
          <a:ext cx="8788400" cy="1168400"/>
        </p:xfrm>
        <a:graphic>
          <a:graphicData uri="http://schemas.openxmlformats.org/presentationml/2006/ole">
            <mc:AlternateContent xmlns:mc="http://schemas.openxmlformats.org/markup-compatibility/2006">
              <mc:Choice xmlns:v="urn:schemas-microsoft-com:vml" Requires="v">
                <p:oleObj spid="_x0000_s73731" name="Equation" r:id="rId6" imgW="8788320" imgH="1168200" progId="">
                  <p:embed/>
                </p:oleObj>
              </mc:Choice>
              <mc:Fallback>
                <p:oleObj name="Equation" r:id="rId6" imgW="8788320" imgH="11682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1544" y="2775514"/>
                        <a:ext cx="87884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117654" y="188641"/>
            <a:ext cx="3042242" cy="707886"/>
          </a:xfrm>
          <a:prstGeom prst="rect">
            <a:avLst/>
          </a:prstGeom>
          <a:noFill/>
        </p:spPr>
        <p:txBody>
          <a:bodyPr wrap="square" rtlCol="0">
            <a:spAutoFit/>
          </a:bodyPr>
          <a:lstStyle/>
          <a:p>
            <a:r>
              <a:rPr lang="en-ZA" sz="4000" b="1" u="sng" dirty="0"/>
              <a:t>EXAMPLE 19</a:t>
            </a:r>
          </a:p>
        </p:txBody>
      </p:sp>
      <p:sp>
        <p:nvSpPr>
          <p:cNvPr id="15" name="TextBox 14"/>
          <p:cNvSpPr txBox="1"/>
          <p:nvPr/>
        </p:nvSpPr>
        <p:spPr>
          <a:xfrm>
            <a:off x="2135560" y="980728"/>
            <a:ext cx="2227257" cy="707886"/>
          </a:xfrm>
          <a:prstGeom prst="rect">
            <a:avLst/>
          </a:prstGeom>
          <a:noFill/>
        </p:spPr>
        <p:txBody>
          <a:bodyPr wrap="square" rtlCol="0">
            <a:spAutoFit/>
          </a:bodyPr>
          <a:lstStyle/>
          <a:p>
            <a:r>
              <a:rPr lang="en-ZA" sz="4000" b="1" dirty="0"/>
              <a:t>Simplify:</a:t>
            </a:r>
          </a:p>
        </p:txBody>
      </p:sp>
      <p:graphicFrame>
        <p:nvGraphicFramePr>
          <p:cNvPr id="3" name="Object 2"/>
          <p:cNvGraphicFramePr>
            <a:graphicFrameLocks noChangeAspect="1"/>
          </p:cNvGraphicFramePr>
          <p:nvPr>
            <p:extLst/>
          </p:nvPr>
        </p:nvGraphicFramePr>
        <p:xfrm>
          <a:off x="2280017" y="2060848"/>
          <a:ext cx="2082800" cy="419100"/>
        </p:xfrm>
        <a:graphic>
          <a:graphicData uri="http://schemas.openxmlformats.org/presentationml/2006/ole">
            <mc:AlternateContent xmlns:mc="http://schemas.openxmlformats.org/markup-compatibility/2006">
              <mc:Choice xmlns:v="urn:schemas-microsoft-com:vml" Requires="v">
                <p:oleObj spid="_x0000_s73732" name="Equation" r:id="rId8" imgW="2082600" imgH="419040" progId="">
                  <p:embed/>
                </p:oleObj>
              </mc:Choice>
              <mc:Fallback>
                <p:oleObj name="Equation" r:id="rId8" imgW="2082600" imgH="4190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0017" y="2060848"/>
                        <a:ext cx="208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084536" y="4361532"/>
          <a:ext cx="7035801" cy="1155700"/>
        </p:xfrm>
        <a:graphic>
          <a:graphicData uri="http://schemas.openxmlformats.org/presentationml/2006/ole">
            <mc:AlternateContent xmlns:mc="http://schemas.openxmlformats.org/markup-compatibility/2006">
              <mc:Choice xmlns:v="urn:schemas-microsoft-com:vml" Requires="v">
                <p:oleObj spid="_x0000_s73733" name="Equation" r:id="rId10" imgW="7035480" imgH="1155600" progId="">
                  <p:embed/>
                </p:oleObj>
              </mc:Choice>
              <mc:Fallback>
                <p:oleObj name="Equation" r:id="rId10" imgW="7035480" imgH="11556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4536" y="4361532"/>
                        <a:ext cx="7035801"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37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20" name="Object 19"/>
          <p:cNvGraphicFramePr>
            <a:graphicFrameLocks noChangeAspect="1"/>
          </p:cNvGraphicFramePr>
          <p:nvPr>
            <p:extLst/>
          </p:nvPr>
        </p:nvGraphicFramePr>
        <p:xfrm>
          <a:off x="4583831" y="893704"/>
          <a:ext cx="3263900" cy="1244600"/>
        </p:xfrm>
        <a:graphic>
          <a:graphicData uri="http://schemas.openxmlformats.org/presentationml/2006/ole">
            <mc:AlternateContent xmlns:mc="http://schemas.openxmlformats.org/markup-compatibility/2006">
              <mc:Choice xmlns:v="urn:schemas-microsoft-com:vml" Requires="v">
                <p:oleObj spid="_x0000_s74754" name="Equation" r:id="rId4" imgW="3263760" imgH="1244520" progId="">
                  <p:embed/>
                </p:oleObj>
              </mc:Choice>
              <mc:Fallback>
                <p:oleObj name="Equation" r:id="rId4" imgW="3263760" imgH="12445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831" y="893704"/>
                        <a:ext cx="32639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nvPr>
        </p:nvGraphicFramePr>
        <p:xfrm>
          <a:off x="2309606" y="2924944"/>
          <a:ext cx="3263900" cy="1244600"/>
        </p:xfrm>
        <a:graphic>
          <a:graphicData uri="http://schemas.openxmlformats.org/presentationml/2006/ole">
            <mc:AlternateContent xmlns:mc="http://schemas.openxmlformats.org/markup-compatibility/2006">
              <mc:Choice xmlns:v="urn:schemas-microsoft-com:vml" Requires="v">
                <p:oleObj spid="_x0000_s74755" name="Equation" r:id="rId6" imgW="3263760" imgH="1244520" progId="">
                  <p:embed/>
                </p:oleObj>
              </mc:Choice>
              <mc:Fallback>
                <p:oleObj name="Equation" r:id="rId6" imgW="3263760" imgH="12445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9606" y="2924944"/>
                        <a:ext cx="32639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117654" y="188641"/>
            <a:ext cx="3042242" cy="707886"/>
          </a:xfrm>
          <a:prstGeom prst="rect">
            <a:avLst/>
          </a:prstGeom>
          <a:noFill/>
        </p:spPr>
        <p:txBody>
          <a:bodyPr wrap="square" rtlCol="0">
            <a:spAutoFit/>
          </a:bodyPr>
          <a:lstStyle/>
          <a:p>
            <a:r>
              <a:rPr lang="en-ZA" sz="4000" b="1" u="sng" dirty="0"/>
              <a:t>EXAMPLE 20</a:t>
            </a:r>
          </a:p>
        </p:txBody>
      </p:sp>
      <p:sp>
        <p:nvSpPr>
          <p:cNvPr id="15" name="TextBox 14"/>
          <p:cNvSpPr txBox="1"/>
          <p:nvPr/>
        </p:nvSpPr>
        <p:spPr>
          <a:xfrm>
            <a:off x="2135560" y="1136938"/>
            <a:ext cx="2227257" cy="707886"/>
          </a:xfrm>
          <a:prstGeom prst="rect">
            <a:avLst/>
          </a:prstGeom>
          <a:noFill/>
        </p:spPr>
        <p:txBody>
          <a:bodyPr wrap="square" rtlCol="0">
            <a:spAutoFit/>
          </a:bodyPr>
          <a:lstStyle/>
          <a:p>
            <a:r>
              <a:rPr lang="en-ZA" sz="4000" b="1" dirty="0"/>
              <a:t>Simplify:</a:t>
            </a:r>
          </a:p>
        </p:txBody>
      </p:sp>
      <p:sp>
        <p:nvSpPr>
          <p:cNvPr id="16" name="TextBox 15"/>
          <p:cNvSpPr txBox="1"/>
          <p:nvPr/>
        </p:nvSpPr>
        <p:spPr>
          <a:xfrm>
            <a:off x="2135561" y="2073043"/>
            <a:ext cx="2455145" cy="707886"/>
          </a:xfrm>
          <a:prstGeom prst="rect">
            <a:avLst/>
          </a:prstGeom>
          <a:noFill/>
        </p:spPr>
        <p:txBody>
          <a:bodyPr wrap="square" rtlCol="0">
            <a:spAutoFit/>
          </a:bodyPr>
          <a:lstStyle/>
          <a:p>
            <a:r>
              <a:rPr lang="en-ZA" sz="4000" b="1" u="sng" dirty="0"/>
              <a:t>Method 1</a:t>
            </a:r>
          </a:p>
        </p:txBody>
      </p:sp>
      <p:graphicFrame>
        <p:nvGraphicFramePr>
          <p:cNvPr id="2" name="Object 1"/>
          <p:cNvGraphicFramePr>
            <a:graphicFrameLocks noChangeAspect="1"/>
          </p:cNvGraphicFramePr>
          <p:nvPr>
            <p:extLst/>
          </p:nvPr>
        </p:nvGraphicFramePr>
        <p:xfrm>
          <a:off x="2286366" y="4539478"/>
          <a:ext cx="4152900" cy="1244600"/>
        </p:xfrm>
        <a:graphic>
          <a:graphicData uri="http://schemas.openxmlformats.org/presentationml/2006/ole">
            <mc:AlternateContent xmlns:mc="http://schemas.openxmlformats.org/markup-compatibility/2006">
              <mc:Choice xmlns:v="urn:schemas-microsoft-com:vml" Requires="v">
                <p:oleObj spid="_x0000_s74756" name="Equation" r:id="rId8" imgW="4152600" imgH="1244520" progId="">
                  <p:embed/>
                </p:oleObj>
              </mc:Choice>
              <mc:Fallback>
                <p:oleObj name="Equation" r:id="rId8" imgW="4152600" imgH="12445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366" y="4539478"/>
                        <a:ext cx="41529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7278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21" name="Object 20"/>
          <p:cNvGraphicFramePr>
            <a:graphicFrameLocks noChangeAspect="1"/>
          </p:cNvGraphicFramePr>
          <p:nvPr>
            <p:extLst/>
          </p:nvPr>
        </p:nvGraphicFramePr>
        <p:xfrm>
          <a:off x="2351584" y="548680"/>
          <a:ext cx="4152900" cy="1244600"/>
        </p:xfrm>
        <a:graphic>
          <a:graphicData uri="http://schemas.openxmlformats.org/presentationml/2006/ole">
            <mc:AlternateContent xmlns:mc="http://schemas.openxmlformats.org/markup-compatibility/2006">
              <mc:Choice xmlns:v="urn:schemas-microsoft-com:vml" Requires="v">
                <p:oleObj spid="_x0000_s75778" name="Equation" r:id="rId4" imgW="4152600" imgH="1244520" progId="">
                  <p:embed/>
                </p:oleObj>
              </mc:Choice>
              <mc:Fallback>
                <p:oleObj name="Equation" r:id="rId4" imgW="4152600" imgH="12445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584" y="548680"/>
                        <a:ext cx="41529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2399929" y="3429000"/>
          <a:ext cx="3048000" cy="1270000"/>
        </p:xfrm>
        <a:graphic>
          <a:graphicData uri="http://schemas.openxmlformats.org/presentationml/2006/ole">
            <mc:AlternateContent xmlns:mc="http://schemas.openxmlformats.org/markup-compatibility/2006">
              <mc:Choice xmlns:v="urn:schemas-microsoft-com:vml" Requires="v">
                <p:oleObj spid="_x0000_s75779" name="Equation" r:id="rId6" imgW="3047760" imgH="1269720" progId="">
                  <p:embed/>
                </p:oleObj>
              </mc:Choice>
              <mc:Fallback>
                <p:oleObj name="Equation" r:id="rId6" imgW="3047760" imgH="12697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9929" y="3429000"/>
                        <a:ext cx="30480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349500" y="2132857"/>
          <a:ext cx="3746500" cy="1168400"/>
        </p:xfrm>
        <a:graphic>
          <a:graphicData uri="http://schemas.openxmlformats.org/presentationml/2006/ole">
            <mc:AlternateContent xmlns:mc="http://schemas.openxmlformats.org/markup-compatibility/2006">
              <mc:Choice xmlns:v="urn:schemas-microsoft-com:vml" Requires="v">
                <p:oleObj spid="_x0000_s75780" name="Equation" r:id="rId8" imgW="3746160" imgH="1168200" progId="">
                  <p:embed/>
                </p:oleObj>
              </mc:Choice>
              <mc:Fallback>
                <p:oleObj name="Equation" r:id="rId8" imgW="3746160" imgH="11682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500" y="2132857"/>
                        <a:ext cx="37465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7322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0" name="Object 9"/>
          <p:cNvGraphicFramePr>
            <a:graphicFrameLocks noChangeAspect="1"/>
          </p:cNvGraphicFramePr>
          <p:nvPr>
            <p:extLst/>
          </p:nvPr>
        </p:nvGraphicFramePr>
        <p:xfrm>
          <a:off x="2495600" y="1384995"/>
          <a:ext cx="3263900" cy="1244600"/>
        </p:xfrm>
        <a:graphic>
          <a:graphicData uri="http://schemas.openxmlformats.org/presentationml/2006/ole">
            <mc:AlternateContent xmlns:mc="http://schemas.openxmlformats.org/markup-compatibility/2006">
              <mc:Choice xmlns:v="urn:schemas-microsoft-com:vml" Requires="v">
                <p:oleObj spid="_x0000_s76802" name="Equation" r:id="rId4" imgW="3263760" imgH="1244520" progId="">
                  <p:embed/>
                </p:oleObj>
              </mc:Choice>
              <mc:Fallback>
                <p:oleObj name="Equation" r:id="rId4" imgW="3263760" imgH="12445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600" y="1384995"/>
                        <a:ext cx="32639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303646" y="476673"/>
            <a:ext cx="2455145" cy="707886"/>
          </a:xfrm>
          <a:prstGeom prst="rect">
            <a:avLst/>
          </a:prstGeom>
          <a:noFill/>
        </p:spPr>
        <p:txBody>
          <a:bodyPr wrap="square" rtlCol="0">
            <a:spAutoFit/>
          </a:bodyPr>
          <a:lstStyle/>
          <a:p>
            <a:r>
              <a:rPr lang="en-ZA" sz="4000" b="1" u="sng" dirty="0"/>
              <a:t>Method 2</a:t>
            </a:r>
          </a:p>
        </p:txBody>
      </p:sp>
      <p:graphicFrame>
        <p:nvGraphicFramePr>
          <p:cNvPr id="5" name="Object 4"/>
          <p:cNvGraphicFramePr>
            <a:graphicFrameLocks noChangeAspect="1"/>
          </p:cNvGraphicFramePr>
          <p:nvPr>
            <p:extLst/>
          </p:nvPr>
        </p:nvGraphicFramePr>
        <p:xfrm>
          <a:off x="2272705" y="2672485"/>
          <a:ext cx="3987801" cy="1168400"/>
        </p:xfrm>
        <a:graphic>
          <a:graphicData uri="http://schemas.openxmlformats.org/presentationml/2006/ole">
            <mc:AlternateContent xmlns:mc="http://schemas.openxmlformats.org/markup-compatibility/2006">
              <mc:Choice xmlns:v="urn:schemas-microsoft-com:vml" Requires="v">
                <p:oleObj spid="_x0000_s76803" name="Equation" r:id="rId6" imgW="3987720" imgH="1168200" progId="">
                  <p:embed/>
                </p:oleObj>
              </mc:Choice>
              <mc:Fallback>
                <p:oleObj name="Equation" r:id="rId6" imgW="3987720" imgH="11682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2705" y="2672485"/>
                        <a:ext cx="3987801"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260879" y="4187054"/>
          <a:ext cx="4089401" cy="1270000"/>
        </p:xfrm>
        <a:graphic>
          <a:graphicData uri="http://schemas.openxmlformats.org/presentationml/2006/ole">
            <mc:AlternateContent xmlns:mc="http://schemas.openxmlformats.org/markup-compatibility/2006">
              <mc:Choice xmlns:v="urn:schemas-microsoft-com:vml" Requires="v">
                <p:oleObj spid="_x0000_s76804" name="Equation" r:id="rId8" imgW="4089240" imgH="1269720" progId="">
                  <p:embed/>
                </p:oleObj>
              </mc:Choice>
              <mc:Fallback>
                <p:oleObj name="Equation" r:id="rId8" imgW="4089240" imgH="12697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0879" y="4187054"/>
                        <a:ext cx="4089401"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6672064" y="4187054"/>
          <a:ext cx="3048000" cy="1270000"/>
        </p:xfrm>
        <a:graphic>
          <a:graphicData uri="http://schemas.openxmlformats.org/presentationml/2006/ole">
            <mc:AlternateContent xmlns:mc="http://schemas.openxmlformats.org/markup-compatibility/2006">
              <mc:Choice xmlns:v="urn:schemas-microsoft-com:vml" Requires="v">
                <p:oleObj spid="_x0000_s76805" name="Equation" r:id="rId10" imgW="3047760" imgH="1269720" progId="">
                  <p:embed/>
                </p:oleObj>
              </mc:Choice>
              <mc:Fallback>
                <p:oleObj name="Equation" r:id="rId10" imgW="3047760" imgH="12697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064" y="4187054"/>
                        <a:ext cx="30480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C:\Users\user\Dropbox\MANDY'S FOLDER\MAS Logo\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0222" y="5943725"/>
            <a:ext cx="958933" cy="91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3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3" name="TextBox 12"/>
          <p:cNvSpPr txBox="1"/>
          <p:nvPr/>
        </p:nvSpPr>
        <p:spPr>
          <a:xfrm>
            <a:off x="2117654" y="188641"/>
            <a:ext cx="3042242" cy="707886"/>
          </a:xfrm>
          <a:prstGeom prst="rect">
            <a:avLst/>
          </a:prstGeom>
          <a:noFill/>
        </p:spPr>
        <p:txBody>
          <a:bodyPr wrap="square" rtlCol="0">
            <a:spAutoFit/>
          </a:bodyPr>
          <a:lstStyle/>
          <a:p>
            <a:r>
              <a:rPr lang="en-ZA" sz="4000" b="1" u="sng" dirty="0"/>
              <a:t>EXAMPLE </a:t>
            </a:r>
          </a:p>
        </p:txBody>
      </p:sp>
      <p:sp>
        <p:nvSpPr>
          <p:cNvPr id="16" name="TextBox 15"/>
          <p:cNvSpPr txBox="1"/>
          <p:nvPr/>
        </p:nvSpPr>
        <p:spPr>
          <a:xfrm>
            <a:off x="2135560" y="864007"/>
            <a:ext cx="2227257" cy="707886"/>
          </a:xfrm>
          <a:prstGeom prst="rect">
            <a:avLst/>
          </a:prstGeom>
          <a:noFill/>
        </p:spPr>
        <p:txBody>
          <a:bodyPr wrap="square" rtlCol="0">
            <a:spAutoFit/>
          </a:bodyPr>
          <a:lstStyle/>
          <a:p>
            <a:r>
              <a:rPr lang="en-ZA" sz="4000" b="1" dirty="0"/>
              <a:t>Simplify:</a:t>
            </a:r>
          </a:p>
        </p:txBody>
      </p:sp>
      <p:graphicFrame>
        <p:nvGraphicFramePr>
          <p:cNvPr id="17" name="Object 16"/>
          <p:cNvGraphicFramePr>
            <a:graphicFrameLocks noChangeAspect="1"/>
          </p:cNvGraphicFramePr>
          <p:nvPr>
            <p:extLst/>
          </p:nvPr>
        </p:nvGraphicFramePr>
        <p:xfrm>
          <a:off x="3323209" y="1700809"/>
          <a:ext cx="2844800" cy="1168400"/>
        </p:xfrm>
        <a:graphic>
          <a:graphicData uri="http://schemas.openxmlformats.org/presentationml/2006/ole">
            <mc:AlternateContent xmlns:mc="http://schemas.openxmlformats.org/markup-compatibility/2006">
              <mc:Choice xmlns:v="urn:schemas-microsoft-com:vml" Requires="v">
                <p:oleObj spid="_x0000_s77826" name="Equation" r:id="rId4" imgW="2844720" imgH="1168200" progId="">
                  <p:embed/>
                </p:oleObj>
              </mc:Choice>
              <mc:Fallback>
                <p:oleObj name="Equation" r:id="rId4" imgW="2844720" imgH="1168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209" y="1700809"/>
                        <a:ext cx="28448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135563" y="1676840"/>
            <a:ext cx="866871" cy="707886"/>
          </a:xfrm>
          <a:prstGeom prst="rect">
            <a:avLst/>
          </a:prstGeom>
          <a:noFill/>
        </p:spPr>
        <p:txBody>
          <a:bodyPr wrap="square" rtlCol="0">
            <a:spAutoFit/>
          </a:bodyPr>
          <a:lstStyle/>
          <a:p>
            <a:r>
              <a:rPr lang="en-ZA" sz="4000" b="1" dirty="0"/>
              <a:t>(a)</a:t>
            </a:r>
          </a:p>
        </p:txBody>
      </p:sp>
      <p:graphicFrame>
        <p:nvGraphicFramePr>
          <p:cNvPr id="2" name="Object 1"/>
          <p:cNvGraphicFramePr>
            <a:graphicFrameLocks noChangeAspect="1"/>
          </p:cNvGraphicFramePr>
          <p:nvPr>
            <p:extLst/>
          </p:nvPr>
        </p:nvGraphicFramePr>
        <p:xfrm>
          <a:off x="6672064" y="1800636"/>
          <a:ext cx="3454400" cy="622300"/>
        </p:xfrm>
        <a:graphic>
          <a:graphicData uri="http://schemas.openxmlformats.org/presentationml/2006/ole">
            <mc:AlternateContent xmlns:mc="http://schemas.openxmlformats.org/markup-compatibility/2006">
              <mc:Choice xmlns:v="urn:schemas-microsoft-com:vml" Requires="v">
                <p:oleObj spid="_x0000_s77827" name="Equation" r:id="rId6" imgW="3454200" imgH="622080" progId="">
                  <p:embed/>
                </p:oleObj>
              </mc:Choice>
              <mc:Fallback>
                <p:oleObj name="Equation" r:id="rId6" imgW="3454200" imgH="6220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064" y="1800636"/>
                        <a:ext cx="34544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2855642" y="3068960"/>
          <a:ext cx="6858000" cy="1295400"/>
        </p:xfrm>
        <a:graphic>
          <a:graphicData uri="http://schemas.openxmlformats.org/presentationml/2006/ole">
            <mc:AlternateContent xmlns:mc="http://schemas.openxmlformats.org/markup-compatibility/2006">
              <mc:Choice xmlns:v="urn:schemas-microsoft-com:vml" Requires="v">
                <p:oleObj spid="_x0000_s77828" name="Equation" r:id="rId8" imgW="6858000" imgH="1295280" progId="">
                  <p:embed/>
                </p:oleObj>
              </mc:Choice>
              <mc:Fallback>
                <p:oleObj name="Equation" r:id="rId8" imgW="6858000" imgH="12952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5642" y="3068960"/>
                        <a:ext cx="68580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859114" y="4581128"/>
          <a:ext cx="6045200" cy="1295400"/>
        </p:xfrm>
        <a:graphic>
          <a:graphicData uri="http://schemas.openxmlformats.org/presentationml/2006/ole">
            <mc:AlternateContent xmlns:mc="http://schemas.openxmlformats.org/markup-compatibility/2006">
              <mc:Choice xmlns:v="urn:schemas-microsoft-com:vml" Requires="v">
                <p:oleObj spid="_x0000_s77829" name="Equation" r:id="rId10" imgW="6045120" imgH="1295280" progId="">
                  <p:embed/>
                </p:oleObj>
              </mc:Choice>
              <mc:Fallback>
                <p:oleObj name="Equation" r:id="rId10" imgW="6045120" imgH="12952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9114" y="4581128"/>
                        <a:ext cx="6045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6103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3" name="Object 2"/>
          <p:cNvGraphicFramePr>
            <a:graphicFrameLocks noChangeAspect="1"/>
          </p:cNvGraphicFramePr>
          <p:nvPr>
            <p:extLst/>
          </p:nvPr>
        </p:nvGraphicFramePr>
        <p:xfrm>
          <a:off x="2639617" y="620688"/>
          <a:ext cx="6045200" cy="1295400"/>
        </p:xfrm>
        <a:graphic>
          <a:graphicData uri="http://schemas.openxmlformats.org/presentationml/2006/ole">
            <mc:AlternateContent xmlns:mc="http://schemas.openxmlformats.org/markup-compatibility/2006">
              <mc:Choice xmlns:v="urn:schemas-microsoft-com:vml" Requires="v">
                <p:oleObj spid="_x0000_s78850" name="Equation" r:id="rId4" imgW="6045120" imgH="1295280" progId="">
                  <p:embed/>
                </p:oleObj>
              </mc:Choice>
              <mc:Fallback>
                <p:oleObj name="Equation" r:id="rId4" imgW="6045120" imgH="12952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617" y="620688"/>
                        <a:ext cx="6045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567609" y="2276872"/>
          <a:ext cx="6273801" cy="1295400"/>
        </p:xfrm>
        <a:graphic>
          <a:graphicData uri="http://schemas.openxmlformats.org/presentationml/2006/ole">
            <mc:AlternateContent xmlns:mc="http://schemas.openxmlformats.org/markup-compatibility/2006">
              <mc:Choice xmlns:v="urn:schemas-microsoft-com:vml" Requires="v">
                <p:oleObj spid="_x0000_s78851" name="Equation" r:id="rId6" imgW="6273720" imgH="1295280" progId="">
                  <p:embed/>
                </p:oleObj>
              </mc:Choice>
              <mc:Fallback>
                <p:oleObj name="Equation" r:id="rId6" imgW="6273720" imgH="12952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7609" y="2276872"/>
                        <a:ext cx="6273801"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2567608" y="3861048"/>
          <a:ext cx="6019801" cy="1371600"/>
        </p:xfrm>
        <a:graphic>
          <a:graphicData uri="http://schemas.openxmlformats.org/presentationml/2006/ole">
            <mc:AlternateContent xmlns:mc="http://schemas.openxmlformats.org/markup-compatibility/2006">
              <mc:Choice xmlns:v="urn:schemas-microsoft-com:vml" Requires="v">
                <p:oleObj spid="_x0000_s78852" name="Equation" r:id="rId8" imgW="6019560" imgH="1371600" progId="">
                  <p:embed/>
                </p:oleObj>
              </mc:Choice>
              <mc:Fallback>
                <p:oleObj name="Equation" r:id="rId8" imgW="6019560" imgH="13716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7608" y="3861048"/>
                        <a:ext cx="6019801"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8715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5" name="Object 4"/>
          <p:cNvGraphicFramePr>
            <a:graphicFrameLocks noChangeAspect="1"/>
          </p:cNvGraphicFramePr>
          <p:nvPr>
            <p:extLst/>
          </p:nvPr>
        </p:nvGraphicFramePr>
        <p:xfrm>
          <a:off x="2711626" y="476672"/>
          <a:ext cx="5638800" cy="1371600"/>
        </p:xfrm>
        <a:graphic>
          <a:graphicData uri="http://schemas.openxmlformats.org/presentationml/2006/ole">
            <mc:AlternateContent xmlns:mc="http://schemas.openxmlformats.org/markup-compatibility/2006">
              <mc:Choice xmlns:v="urn:schemas-microsoft-com:vml" Requires="v">
                <p:oleObj spid="_x0000_s79874" name="Equation" r:id="rId4" imgW="5638680" imgH="1371600" progId="">
                  <p:embed/>
                </p:oleObj>
              </mc:Choice>
              <mc:Fallback>
                <p:oleObj name="Equation" r:id="rId4" imgW="5638680" imgH="1371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626" y="476672"/>
                        <a:ext cx="56388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2783633" y="2060848"/>
          <a:ext cx="3098800" cy="1371600"/>
        </p:xfrm>
        <a:graphic>
          <a:graphicData uri="http://schemas.openxmlformats.org/presentationml/2006/ole">
            <mc:AlternateContent xmlns:mc="http://schemas.openxmlformats.org/markup-compatibility/2006">
              <mc:Choice xmlns:v="urn:schemas-microsoft-com:vml" Requires="v">
                <p:oleObj spid="_x0000_s79875" name="Equation" r:id="rId6" imgW="3098520" imgH="1371600" progId="">
                  <p:embed/>
                </p:oleObj>
              </mc:Choice>
              <mc:Fallback>
                <p:oleObj name="Equation" r:id="rId6" imgW="3098520" imgH="1371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3633" y="2060848"/>
                        <a:ext cx="30988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7118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3" name="TextBox 12"/>
          <p:cNvSpPr txBox="1"/>
          <p:nvPr/>
        </p:nvSpPr>
        <p:spPr>
          <a:xfrm>
            <a:off x="2117654" y="188641"/>
            <a:ext cx="3042242" cy="707886"/>
          </a:xfrm>
          <a:prstGeom prst="rect">
            <a:avLst/>
          </a:prstGeom>
          <a:noFill/>
        </p:spPr>
        <p:txBody>
          <a:bodyPr wrap="square" rtlCol="0">
            <a:spAutoFit/>
          </a:bodyPr>
          <a:lstStyle/>
          <a:p>
            <a:r>
              <a:rPr lang="en-ZA" sz="4000" b="1" u="sng" dirty="0"/>
              <a:t>EXAMPLE </a:t>
            </a:r>
          </a:p>
        </p:txBody>
      </p:sp>
      <p:sp>
        <p:nvSpPr>
          <p:cNvPr id="16" name="TextBox 15"/>
          <p:cNvSpPr txBox="1"/>
          <p:nvPr/>
        </p:nvSpPr>
        <p:spPr>
          <a:xfrm>
            <a:off x="2135560" y="864007"/>
            <a:ext cx="2227257" cy="707886"/>
          </a:xfrm>
          <a:prstGeom prst="rect">
            <a:avLst/>
          </a:prstGeom>
          <a:noFill/>
        </p:spPr>
        <p:txBody>
          <a:bodyPr wrap="square" rtlCol="0">
            <a:spAutoFit/>
          </a:bodyPr>
          <a:lstStyle/>
          <a:p>
            <a:r>
              <a:rPr lang="en-ZA" sz="4000" b="1" dirty="0"/>
              <a:t>Simplify:</a:t>
            </a:r>
          </a:p>
        </p:txBody>
      </p:sp>
      <p:graphicFrame>
        <p:nvGraphicFramePr>
          <p:cNvPr id="17" name="Object 16"/>
          <p:cNvGraphicFramePr>
            <a:graphicFrameLocks noChangeAspect="1"/>
          </p:cNvGraphicFramePr>
          <p:nvPr>
            <p:extLst/>
          </p:nvPr>
        </p:nvGraphicFramePr>
        <p:xfrm>
          <a:off x="3215681" y="1772817"/>
          <a:ext cx="4432300" cy="1206500"/>
        </p:xfrm>
        <a:graphic>
          <a:graphicData uri="http://schemas.openxmlformats.org/presentationml/2006/ole">
            <mc:AlternateContent xmlns:mc="http://schemas.openxmlformats.org/markup-compatibility/2006">
              <mc:Choice xmlns:v="urn:schemas-microsoft-com:vml" Requires="v">
                <p:oleObj spid="_x0000_s80898" name="Equation" r:id="rId4" imgW="4431960" imgH="1206360" progId="">
                  <p:embed/>
                </p:oleObj>
              </mc:Choice>
              <mc:Fallback>
                <p:oleObj name="Equation" r:id="rId4" imgW="4431960" imgH="1206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681" y="1772817"/>
                        <a:ext cx="4432300"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135563" y="1676840"/>
            <a:ext cx="866871" cy="707886"/>
          </a:xfrm>
          <a:prstGeom prst="rect">
            <a:avLst/>
          </a:prstGeom>
          <a:noFill/>
        </p:spPr>
        <p:txBody>
          <a:bodyPr wrap="square" rtlCol="0">
            <a:spAutoFit/>
          </a:bodyPr>
          <a:lstStyle/>
          <a:p>
            <a:r>
              <a:rPr lang="en-ZA" sz="4000" b="1" dirty="0"/>
              <a:t>(a)</a:t>
            </a:r>
          </a:p>
        </p:txBody>
      </p:sp>
      <p:graphicFrame>
        <p:nvGraphicFramePr>
          <p:cNvPr id="6" name="Object 5"/>
          <p:cNvGraphicFramePr>
            <a:graphicFrameLocks noChangeAspect="1"/>
          </p:cNvGraphicFramePr>
          <p:nvPr>
            <p:extLst/>
          </p:nvPr>
        </p:nvGraphicFramePr>
        <p:xfrm>
          <a:off x="2815323" y="3212976"/>
          <a:ext cx="6515100" cy="1308100"/>
        </p:xfrm>
        <a:graphic>
          <a:graphicData uri="http://schemas.openxmlformats.org/presentationml/2006/ole">
            <mc:AlternateContent xmlns:mc="http://schemas.openxmlformats.org/markup-compatibility/2006">
              <mc:Choice xmlns:v="urn:schemas-microsoft-com:vml" Requires="v">
                <p:oleObj spid="_x0000_s80899" name="Equation" r:id="rId6" imgW="6514920" imgH="1307880" progId="">
                  <p:embed/>
                </p:oleObj>
              </mc:Choice>
              <mc:Fallback>
                <p:oleObj name="Equation" r:id="rId6" imgW="6514920" imgH="1307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5323" y="3212976"/>
                        <a:ext cx="65151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1588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Object 6"/>
          <p:cNvGraphicFramePr>
            <a:graphicFrameLocks noChangeAspect="1"/>
          </p:cNvGraphicFramePr>
          <p:nvPr>
            <p:extLst/>
          </p:nvPr>
        </p:nvGraphicFramePr>
        <p:xfrm>
          <a:off x="1953964" y="620688"/>
          <a:ext cx="8318500" cy="1003300"/>
        </p:xfrm>
        <a:graphic>
          <a:graphicData uri="http://schemas.openxmlformats.org/presentationml/2006/ole">
            <mc:AlternateContent xmlns:mc="http://schemas.openxmlformats.org/markup-compatibility/2006">
              <mc:Choice xmlns:v="urn:schemas-microsoft-com:vml" Requires="v">
                <p:oleObj spid="_x0000_s81922" name="Equation" r:id="rId4" imgW="8318160" imgH="1002960" progId="">
                  <p:embed/>
                </p:oleObj>
              </mc:Choice>
              <mc:Fallback>
                <p:oleObj name="Equation" r:id="rId4" imgW="8318160" imgH="1002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964" y="620688"/>
                        <a:ext cx="83185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2295129" y="1988840"/>
          <a:ext cx="4953001" cy="1028700"/>
        </p:xfrm>
        <a:graphic>
          <a:graphicData uri="http://schemas.openxmlformats.org/presentationml/2006/ole">
            <mc:AlternateContent xmlns:mc="http://schemas.openxmlformats.org/markup-compatibility/2006">
              <mc:Choice xmlns:v="urn:schemas-microsoft-com:vml" Requires="v">
                <p:oleObj spid="_x0000_s81923" name="Equation" r:id="rId6" imgW="4952880" imgH="1028520" progId="">
                  <p:embed/>
                </p:oleObj>
              </mc:Choice>
              <mc:Fallback>
                <p:oleObj name="Equation" r:id="rId6" imgW="4952880" imgH="10285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5129" y="1988840"/>
                        <a:ext cx="4953001"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303389" y="3212976"/>
          <a:ext cx="4584700" cy="1079500"/>
        </p:xfrm>
        <a:graphic>
          <a:graphicData uri="http://schemas.openxmlformats.org/presentationml/2006/ole">
            <mc:AlternateContent xmlns:mc="http://schemas.openxmlformats.org/markup-compatibility/2006">
              <mc:Choice xmlns:v="urn:schemas-microsoft-com:vml" Requires="v">
                <p:oleObj spid="_x0000_s81924" name="Equation" r:id="rId8" imgW="4584600" imgH="1079280" progId="">
                  <p:embed/>
                </p:oleObj>
              </mc:Choice>
              <mc:Fallback>
                <p:oleObj name="Equation" r:id="rId8" imgW="4584600" imgH="10792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3389" y="3212976"/>
                        <a:ext cx="4584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289998" y="4437113"/>
          <a:ext cx="2603500" cy="1079500"/>
        </p:xfrm>
        <a:graphic>
          <a:graphicData uri="http://schemas.openxmlformats.org/presentationml/2006/ole">
            <mc:AlternateContent xmlns:mc="http://schemas.openxmlformats.org/markup-compatibility/2006">
              <mc:Choice xmlns:v="urn:schemas-microsoft-com:vml" Requires="v">
                <p:oleObj spid="_x0000_s81925" name="Equation" r:id="rId10" imgW="2603160" imgH="1079280" progId="">
                  <p:embed/>
                </p:oleObj>
              </mc:Choice>
              <mc:Fallback>
                <p:oleObj name="Equation" r:id="rId10" imgW="2603160" imgH="10792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9998" y="4437113"/>
                        <a:ext cx="26035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2243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3" name="TextBox 12"/>
          <p:cNvSpPr txBox="1"/>
          <p:nvPr/>
        </p:nvSpPr>
        <p:spPr>
          <a:xfrm>
            <a:off x="2135559" y="184416"/>
            <a:ext cx="3042242" cy="707886"/>
          </a:xfrm>
          <a:prstGeom prst="rect">
            <a:avLst/>
          </a:prstGeom>
          <a:noFill/>
        </p:spPr>
        <p:txBody>
          <a:bodyPr wrap="square" rtlCol="0">
            <a:spAutoFit/>
          </a:bodyPr>
          <a:lstStyle/>
          <a:p>
            <a:r>
              <a:rPr lang="en-ZA" sz="4000" b="1" u="sng" dirty="0"/>
              <a:t>EXAMPLE </a:t>
            </a:r>
          </a:p>
        </p:txBody>
      </p:sp>
      <p:sp>
        <p:nvSpPr>
          <p:cNvPr id="16" name="TextBox 15"/>
          <p:cNvSpPr txBox="1"/>
          <p:nvPr/>
        </p:nvSpPr>
        <p:spPr>
          <a:xfrm>
            <a:off x="2135560" y="864007"/>
            <a:ext cx="2227257" cy="707886"/>
          </a:xfrm>
          <a:prstGeom prst="rect">
            <a:avLst/>
          </a:prstGeom>
          <a:noFill/>
        </p:spPr>
        <p:txBody>
          <a:bodyPr wrap="square" rtlCol="0">
            <a:spAutoFit/>
          </a:bodyPr>
          <a:lstStyle/>
          <a:p>
            <a:r>
              <a:rPr lang="en-ZA" sz="4000" b="1" dirty="0"/>
              <a:t>Simplify:</a:t>
            </a:r>
          </a:p>
        </p:txBody>
      </p:sp>
      <p:graphicFrame>
        <p:nvGraphicFramePr>
          <p:cNvPr id="17" name="Object 16"/>
          <p:cNvGraphicFramePr>
            <a:graphicFrameLocks noChangeAspect="1"/>
          </p:cNvGraphicFramePr>
          <p:nvPr>
            <p:extLst/>
          </p:nvPr>
        </p:nvGraphicFramePr>
        <p:xfrm>
          <a:off x="3249188" y="1676841"/>
          <a:ext cx="3911600" cy="1206500"/>
        </p:xfrm>
        <a:graphic>
          <a:graphicData uri="http://schemas.openxmlformats.org/presentationml/2006/ole">
            <mc:AlternateContent xmlns:mc="http://schemas.openxmlformats.org/markup-compatibility/2006">
              <mc:Choice xmlns:v="urn:schemas-microsoft-com:vml" Requires="v">
                <p:oleObj spid="_x0000_s82946" name="Equation" r:id="rId4" imgW="3911400" imgH="1206360" progId="">
                  <p:embed/>
                </p:oleObj>
              </mc:Choice>
              <mc:Fallback>
                <p:oleObj name="Equation" r:id="rId4" imgW="3911400" imgH="1206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188" y="1676841"/>
                        <a:ext cx="3911600"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135563" y="1676840"/>
            <a:ext cx="866871" cy="707886"/>
          </a:xfrm>
          <a:prstGeom prst="rect">
            <a:avLst/>
          </a:prstGeom>
          <a:noFill/>
        </p:spPr>
        <p:txBody>
          <a:bodyPr wrap="square" rtlCol="0">
            <a:spAutoFit/>
          </a:bodyPr>
          <a:lstStyle/>
          <a:p>
            <a:r>
              <a:rPr lang="en-ZA" sz="4000" b="1" dirty="0"/>
              <a:t>(a)</a:t>
            </a:r>
          </a:p>
        </p:txBody>
      </p:sp>
      <p:graphicFrame>
        <p:nvGraphicFramePr>
          <p:cNvPr id="6" name="Object 5"/>
          <p:cNvGraphicFramePr>
            <a:graphicFrameLocks noChangeAspect="1"/>
          </p:cNvGraphicFramePr>
          <p:nvPr>
            <p:extLst/>
          </p:nvPr>
        </p:nvGraphicFramePr>
        <p:xfrm>
          <a:off x="2987355" y="3140969"/>
          <a:ext cx="4978400" cy="1308100"/>
        </p:xfrm>
        <a:graphic>
          <a:graphicData uri="http://schemas.openxmlformats.org/presentationml/2006/ole">
            <mc:AlternateContent xmlns:mc="http://schemas.openxmlformats.org/markup-compatibility/2006">
              <mc:Choice xmlns:v="urn:schemas-microsoft-com:vml" Requires="v">
                <p:oleObj spid="_x0000_s82947" name="Equation" r:id="rId6" imgW="4978080" imgH="1307880" progId="">
                  <p:embed/>
                </p:oleObj>
              </mc:Choice>
              <mc:Fallback>
                <p:oleObj name="Equation" r:id="rId6" imgW="4978080" imgH="1307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355" y="3140969"/>
                        <a:ext cx="49784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927649" y="4725144"/>
          <a:ext cx="5753100" cy="1308100"/>
        </p:xfrm>
        <a:graphic>
          <a:graphicData uri="http://schemas.openxmlformats.org/presentationml/2006/ole">
            <mc:AlternateContent xmlns:mc="http://schemas.openxmlformats.org/markup-compatibility/2006">
              <mc:Choice xmlns:v="urn:schemas-microsoft-com:vml" Requires="v">
                <p:oleObj spid="_x0000_s82948" name="Equation" r:id="rId8" imgW="5752800" imgH="1307880" progId="">
                  <p:embed/>
                </p:oleObj>
              </mc:Choice>
              <mc:Fallback>
                <p:oleObj name="Equation" r:id="rId8" imgW="5752800" imgH="1307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649" y="4725144"/>
                        <a:ext cx="57531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1179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66471" y="513546"/>
            <a:ext cx="2677403" cy="707886"/>
          </a:xfrm>
          <a:prstGeom prst="rect">
            <a:avLst/>
          </a:prstGeom>
          <a:noFill/>
        </p:spPr>
        <p:txBody>
          <a:bodyPr wrap="square" rtlCol="0">
            <a:spAutoFit/>
          </a:bodyPr>
          <a:lstStyle/>
          <a:p>
            <a:r>
              <a:rPr lang="en-ZA" sz="4000" b="1" u="sng" dirty="0"/>
              <a:t>EXAMPLE 1</a:t>
            </a:r>
          </a:p>
        </p:txBody>
      </p:sp>
      <p:sp>
        <p:nvSpPr>
          <p:cNvPr id="11" name="TextBox 10"/>
          <p:cNvSpPr txBox="1"/>
          <p:nvPr/>
        </p:nvSpPr>
        <p:spPr>
          <a:xfrm>
            <a:off x="2289085" y="1268761"/>
            <a:ext cx="7983380" cy="707886"/>
          </a:xfrm>
          <a:prstGeom prst="rect">
            <a:avLst/>
          </a:prstGeom>
          <a:noFill/>
        </p:spPr>
        <p:txBody>
          <a:bodyPr wrap="square" rtlCol="0">
            <a:spAutoFit/>
          </a:bodyPr>
          <a:lstStyle/>
          <a:p>
            <a:r>
              <a:rPr lang="en-ZA" sz="4000" b="1" dirty="0"/>
              <a:t>Expand and simplify the following:</a:t>
            </a:r>
          </a:p>
        </p:txBody>
      </p:sp>
      <p:graphicFrame>
        <p:nvGraphicFramePr>
          <p:cNvPr id="2" name="Object 1"/>
          <p:cNvGraphicFramePr>
            <a:graphicFrameLocks noChangeAspect="1"/>
          </p:cNvGraphicFramePr>
          <p:nvPr>
            <p:extLst/>
          </p:nvPr>
        </p:nvGraphicFramePr>
        <p:xfrm>
          <a:off x="3373438" y="2210173"/>
          <a:ext cx="2832100" cy="520700"/>
        </p:xfrm>
        <a:graphic>
          <a:graphicData uri="http://schemas.openxmlformats.org/presentationml/2006/ole">
            <mc:AlternateContent xmlns:mc="http://schemas.openxmlformats.org/markup-compatibility/2006">
              <mc:Choice xmlns:v="urn:schemas-microsoft-com:vml" Requires="v">
                <p:oleObj spid="_x0000_s7170" name="Equation" r:id="rId4" imgW="2831760" imgH="520560" progId="">
                  <p:embed/>
                </p:oleObj>
              </mc:Choice>
              <mc:Fallback>
                <p:oleObj name="Equation" r:id="rId4" imgW="2831760" imgH="520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438" y="2210173"/>
                        <a:ext cx="28321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351586" y="2063305"/>
            <a:ext cx="866871" cy="707886"/>
          </a:xfrm>
          <a:prstGeom prst="rect">
            <a:avLst/>
          </a:prstGeom>
          <a:noFill/>
        </p:spPr>
        <p:txBody>
          <a:bodyPr wrap="square" rtlCol="0">
            <a:spAutoFit/>
          </a:bodyPr>
          <a:lstStyle/>
          <a:p>
            <a:r>
              <a:rPr lang="en-ZA" sz="4000" b="1" dirty="0"/>
              <a:t>(a)</a:t>
            </a:r>
          </a:p>
        </p:txBody>
      </p:sp>
      <p:graphicFrame>
        <p:nvGraphicFramePr>
          <p:cNvPr id="4" name="Object 3"/>
          <p:cNvGraphicFramePr>
            <a:graphicFrameLocks noChangeAspect="1"/>
          </p:cNvGraphicFramePr>
          <p:nvPr>
            <p:extLst/>
          </p:nvPr>
        </p:nvGraphicFramePr>
        <p:xfrm>
          <a:off x="3217544" y="2929508"/>
          <a:ext cx="3822700" cy="571500"/>
        </p:xfrm>
        <a:graphic>
          <a:graphicData uri="http://schemas.openxmlformats.org/presentationml/2006/ole">
            <mc:AlternateContent xmlns:mc="http://schemas.openxmlformats.org/markup-compatibility/2006">
              <mc:Choice xmlns:v="urn:schemas-microsoft-com:vml" Requires="v">
                <p:oleObj spid="_x0000_s7171" name="Equation" r:id="rId6" imgW="3822480" imgH="571320" progId="">
                  <p:embed/>
                </p:oleObj>
              </mc:Choice>
              <mc:Fallback>
                <p:oleObj name="Equation" r:id="rId6" imgW="3822480" imgH="571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544" y="2929508"/>
                        <a:ext cx="3822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3268093" y="3865612"/>
          <a:ext cx="2755900" cy="571500"/>
        </p:xfrm>
        <a:graphic>
          <a:graphicData uri="http://schemas.openxmlformats.org/presentationml/2006/ole">
            <mc:AlternateContent xmlns:mc="http://schemas.openxmlformats.org/markup-compatibility/2006">
              <mc:Choice xmlns:v="urn:schemas-microsoft-com:vml" Requires="v">
                <p:oleObj spid="_x0000_s7172" name="Equation" r:id="rId8" imgW="2755800" imgH="571320" progId="">
                  <p:embed/>
                </p:oleObj>
              </mc:Choice>
              <mc:Fallback>
                <p:oleObj name="Equation" r:id="rId8" imgW="2755800" imgH="57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8093" y="3865612"/>
                        <a:ext cx="27559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1567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Object 6"/>
          <p:cNvGraphicFramePr>
            <a:graphicFrameLocks noChangeAspect="1"/>
          </p:cNvGraphicFramePr>
          <p:nvPr>
            <p:extLst/>
          </p:nvPr>
        </p:nvGraphicFramePr>
        <p:xfrm>
          <a:off x="2639616" y="356862"/>
          <a:ext cx="5384800" cy="1308100"/>
        </p:xfrm>
        <a:graphic>
          <a:graphicData uri="http://schemas.openxmlformats.org/presentationml/2006/ole">
            <mc:AlternateContent xmlns:mc="http://schemas.openxmlformats.org/markup-compatibility/2006">
              <mc:Choice xmlns:v="urn:schemas-microsoft-com:vml" Requires="v">
                <p:oleObj spid="_x0000_s83970" name="Equation" r:id="rId4" imgW="5384520" imgH="1307880" progId="">
                  <p:embed/>
                </p:oleObj>
              </mc:Choice>
              <mc:Fallback>
                <p:oleObj name="Equation" r:id="rId4" imgW="5384520" imgH="1307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616" y="356862"/>
                        <a:ext cx="53848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nvPr>
        </p:nvGraphicFramePr>
        <p:xfrm>
          <a:off x="2639616" y="1760861"/>
          <a:ext cx="7213600" cy="1308100"/>
        </p:xfrm>
        <a:graphic>
          <a:graphicData uri="http://schemas.openxmlformats.org/presentationml/2006/ole">
            <mc:AlternateContent xmlns:mc="http://schemas.openxmlformats.org/markup-compatibility/2006">
              <mc:Choice xmlns:v="urn:schemas-microsoft-com:vml" Requires="v">
                <p:oleObj spid="_x0000_s83971" name="Equation" r:id="rId6" imgW="7213320" imgH="1307880" progId="">
                  <p:embed/>
                </p:oleObj>
              </mc:Choice>
              <mc:Fallback>
                <p:oleObj name="Equation" r:id="rId6" imgW="7213320" imgH="13078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9616" y="1760861"/>
                        <a:ext cx="7213600" cy="130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2654300" y="3284984"/>
          <a:ext cx="3441700" cy="1333500"/>
        </p:xfrm>
        <a:graphic>
          <a:graphicData uri="http://schemas.openxmlformats.org/presentationml/2006/ole">
            <mc:AlternateContent xmlns:mc="http://schemas.openxmlformats.org/markup-compatibility/2006">
              <mc:Choice xmlns:v="urn:schemas-microsoft-com:vml" Requires="v">
                <p:oleObj spid="_x0000_s83972" name="Equation" r:id="rId8" imgW="3441600" imgH="1333440" progId="">
                  <p:embed/>
                </p:oleObj>
              </mc:Choice>
              <mc:Fallback>
                <p:oleObj name="Equation" r:id="rId8" imgW="3441600" imgH="13334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4300" y="3284984"/>
                        <a:ext cx="34417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711625" y="4653136"/>
          <a:ext cx="3441700" cy="1409700"/>
        </p:xfrm>
        <a:graphic>
          <a:graphicData uri="http://schemas.openxmlformats.org/presentationml/2006/ole">
            <mc:AlternateContent xmlns:mc="http://schemas.openxmlformats.org/markup-compatibility/2006">
              <mc:Choice xmlns:v="urn:schemas-microsoft-com:vml" Requires="v">
                <p:oleObj spid="_x0000_s83973" name="Equation" r:id="rId10" imgW="3441600" imgH="1409400" progId="">
                  <p:embed/>
                </p:oleObj>
              </mc:Choice>
              <mc:Fallback>
                <p:oleObj name="Equation" r:id="rId10" imgW="3441600" imgH="14094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1625" y="4653136"/>
                        <a:ext cx="34417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6456041" y="4653136"/>
          <a:ext cx="3441700" cy="1409700"/>
        </p:xfrm>
        <a:graphic>
          <a:graphicData uri="http://schemas.openxmlformats.org/presentationml/2006/ole">
            <mc:AlternateContent xmlns:mc="http://schemas.openxmlformats.org/markup-compatibility/2006">
              <mc:Choice xmlns:v="urn:schemas-microsoft-com:vml" Requires="v">
                <p:oleObj spid="_x0000_s83974" name="Equation" r:id="rId12" imgW="3441600" imgH="1409400" progId="">
                  <p:embed/>
                </p:oleObj>
              </mc:Choice>
              <mc:Fallback>
                <p:oleObj name="Equation" r:id="rId12" imgW="3441600" imgH="14094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6041" y="4653136"/>
                        <a:ext cx="34417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7197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5761" y="2708920"/>
            <a:ext cx="4017679" cy="1107996"/>
          </a:xfrm>
          <a:prstGeom prst="rect">
            <a:avLst/>
          </a:prstGeom>
          <a:solidFill>
            <a:srgbClr val="FFFF00"/>
          </a:solidFill>
        </p:spPr>
        <p:txBody>
          <a:bodyPr wrap="square">
            <a:spAutoFit/>
          </a:bodyPr>
          <a:lstStyle/>
          <a:p>
            <a:pPr algn="ctr"/>
            <a:r>
              <a:rPr lang="af-ZA" sz="6600" b="1" dirty="0">
                <a:latin typeface="Times New Roman" panose="02020603050405020304" pitchFamily="18" charset="0"/>
                <a:ea typeface="Times New Roman" panose="02020603050405020304" pitchFamily="18" charset="0"/>
              </a:rPr>
              <a:t>THE END</a:t>
            </a:r>
            <a:endParaRPr lang="en-GB" sz="6600" dirty="0"/>
          </a:p>
        </p:txBody>
      </p:sp>
    </p:spTree>
    <p:extLst>
      <p:ext uri="{BB962C8B-B14F-4D97-AF65-F5344CB8AC3E}">
        <p14:creationId xmlns:p14="http://schemas.microsoft.com/office/powerpoint/2010/main" val="404958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1815</Words>
  <Application>Microsoft Office PowerPoint</Application>
  <PresentationFormat>Widescreen</PresentationFormat>
  <Paragraphs>381</Paragraphs>
  <Slides>91</Slides>
  <Notes>89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8" baseType="lpstr">
      <vt:lpstr>Arial</vt:lpstr>
      <vt:lpstr>Calibri</vt:lpstr>
      <vt:lpstr>Calibri Light</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Goosen</dc:creator>
  <cp:lastModifiedBy>Gavin Goosen</cp:lastModifiedBy>
  <cp:revision>1</cp:revision>
  <dcterms:created xsi:type="dcterms:W3CDTF">2020-12-07T09:21:29Z</dcterms:created>
  <dcterms:modified xsi:type="dcterms:W3CDTF">2020-12-07T09:22:03Z</dcterms:modified>
</cp:coreProperties>
</file>